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78" r:id="rId5"/>
    <p:sldId id="257" r:id="rId6"/>
    <p:sldId id="322" r:id="rId7"/>
    <p:sldId id="332" r:id="rId8"/>
    <p:sldId id="323" r:id="rId9"/>
    <p:sldId id="258" r:id="rId10"/>
    <p:sldId id="333" r:id="rId11"/>
    <p:sldId id="327" r:id="rId12"/>
    <p:sldId id="325" r:id="rId13"/>
    <p:sldId id="326" r:id="rId14"/>
    <p:sldId id="328" r:id="rId15"/>
    <p:sldId id="335" r:id="rId16"/>
    <p:sldId id="266" r:id="rId17"/>
    <p:sldId id="330" r:id="rId18"/>
    <p:sldId id="331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A500B1-89E3-4B6E-9E70-D73D0D8D09A9}" v="101" dt="2023-04-19T21:43:34.888"/>
    <p1510:client id="{73372A78-2BBA-479B-815A-F3CD43FDC1EE}" v="1126" dt="2023-04-19T20:59:34.587"/>
  </p1510:revLst>
</p1510:revInfo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e Koshy" userId="1ae08fb84bcb5d3a" providerId="LiveId" clId="{73372A78-2BBA-479B-815A-F3CD43FDC1EE}"/>
    <pc:docChg chg="undo redo custSel addSld delSld modSld sldOrd modMainMaster">
      <pc:chgData name="Nicole Koshy" userId="1ae08fb84bcb5d3a" providerId="LiveId" clId="{73372A78-2BBA-479B-815A-F3CD43FDC1EE}" dt="2023-04-19T20:59:34.587" v="6047" actId="14100"/>
      <pc:docMkLst>
        <pc:docMk/>
      </pc:docMkLst>
      <pc:sldChg chg="modSp del mod ord">
        <pc:chgData name="Nicole Koshy" userId="1ae08fb84bcb5d3a" providerId="LiveId" clId="{73372A78-2BBA-479B-815A-F3CD43FDC1EE}" dt="2023-04-19T19:30:54.765" v="5386" actId="47"/>
        <pc:sldMkLst>
          <pc:docMk/>
          <pc:sldMk cId="3683953447" sldId="256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3683953447" sldId="256"/>
            <ac:spMk id="2" creationId="{86CBF4C4-A9E8-6C2C-E150-2E181C4ED950}"/>
          </ac:spMkLst>
        </pc:spChg>
      </pc:sldChg>
      <pc:sldChg chg="addSp delSp modSp mod">
        <pc:chgData name="Nicole Koshy" userId="1ae08fb84bcb5d3a" providerId="LiveId" clId="{73372A78-2BBA-479B-815A-F3CD43FDC1EE}" dt="2023-04-19T14:48:07.835" v="1213" actId="5793"/>
        <pc:sldMkLst>
          <pc:docMk/>
          <pc:sldMk cId="2815339507" sldId="257"/>
        </pc:sldMkLst>
        <pc:spChg chg="mod">
          <ac:chgData name="Nicole Koshy" userId="1ae08fb84bcb5d3a" providerId="LiveId" clId="{73372A78-2BBA-479B-815A-F3CD43FDC1EE}" dt="2023-04-19T14:01:29.296" v="731" actId="14100"/>
          <ac:spMkLst>
            <pc:docMk/>
            <pc:sldMk cId="2815339507" sldId="257"/>
            <ac:spMk id="3" creationId="{65A25FA4-A288-4460-BF12-637E077953CB}"/>
          </ac:spMkLst>
        </pc:spChg>
        <pc:spChg chg="add del mod">
          <ac:chgData name="Nicole Koshy" userId="1ae08fb84bcb5d3a" providerId="LiveId" clId="{73372A78-2BBA-479B-815A-F3CD43FDC1EE}" dt="2023-04-19T13:37:36.375" v="80" actId="478"/>
          <ac:spMkLst>
            <pc:docMk/>
            <pc:sldMk cId="2815339507" sldId="257"/>
            <ac:spMk id="4" creationId="{3853051C-1860-C8F6-97D0-EFA5B6368E0A}"/>
          </ac:spMkLst>
        </pc:spChg>
        <pc:spChg chg="mod">
          <ac:chgData name="Nicole Koshy" userId="1ae08fb84bcb5d3a" providerId="LiveId" clId="{73372A78-2BBA-479B-815A-F3CD43FDC1EE}" dt="2023-04-19T14:48:07.835" v="1213" actId="5793"/>
          <ac:spMkLst>
            <pc:docMk/>
            <pc:sldMk cId="2815339507" sldId="257"/>
            <ac:spMk id="7" creationId="{91C52C13-996F-4CF8-BBA5-F6CC233475A7}"/>
          </ac:spMkLst>
        </pc:spChg>
        <pc:spChg chg="del mod">
          <ac:chgData name="Nicole Koshy" userId="1ae08fb84bcb5d3a" providerId="LiveId" clId="{73372A78-2BBA-479B-815A-F3CD43FDC1EE}" dt="2023-04-19T13:37:40.914" v="83" actId="478"/>
          <ac:spMkLst>
            <pc:docMk/>
            <pc:sldMk cId="2815339507" sldId="257"/>
            <ac:spMk id="57" creationId="{653BB8CA-23AF-4226-9FB3-FA1964EBA661}"/>
          </ac:spMkLst>
        </pc:spChg>
        <pc:spChg chg="del mod">
          <ac:chgData name="Nicole Koshy" userId="1ae08fb84bcb5d3a" providerId="LiveId" clId="{73372A78-2BBA-479B-815A-F3CD43FDC1EE}" dt="2023-04-19T13:37:38.533" v="81" actId="478"/>
          <ac:spMkLst>
            <pc:docMk/>
            <pc:sldMk cId="2815339507" sldId="257"/>
            <ac:spMk id="58" creationId="{4DDD181B-D1CF-4E5A-B354-DE584F3F2B23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815339507" sldId="257"/>
            <ac:spMk id="59" creationId="{185AB600-E5B8-4AFD-A7DA-37E5D3AFF5FA}"/>
          </ac:spMkLst>
        </pc:spChg>
        <pc:picChg chg="del mod">
          <ac:chgData name="Nicole Koshy" userId="1ae08fb84bcb5d3a" providerId="LiveId" clId="{73372A78-2BBA-479B-815A-F3CD43FDC1EE}" dt="2023-04-19T13:37:31.521" v="79" actId="478"/>
          <ac:picMkLst>
            <pc:docMk/>
            <pc:sldMk cId="2815339507" sldId="257"/>
            <ac:picMk id="15" creationId="{8A312F11-75CA-44C5-8937-46152AD55204}"/>
          </ac:picMkLst>
        </pc:picChg>
      </pc:sldChg>
      <pc:sldChg chg="addSp delSp modSp add del mod ord">
        <pc:chgData name="Nicole Koshy" userId="1ae08fb84bcb5d3a" providerId="LiveId" clId="{73372A78-2BBA-479B-815A-F3CD43FDC1EE}" dt="2023-04-19T19:30:50.813" v="5385" actId="207"/>
        <pc:sldMkLst>
          <pc:docMk/>
          <pc:sldMk cId="4241272432" sldId="258"/>
        </pc:sldMkLst>
        <pc:spChg chg="add del mod">
          <ac:chgData name="Nicole Koshy" userId="1ae08fb84bcb5d3a" providerId="LiveId" clId="{73372A78-2BBA-479B-815A-F3CD43FDC1EE}" dt="2023-04-19T18:47:33.159" v="2810" actId="478"/>
          <ac:spMkLst>
            <pc:docMk/>
            <pc:sldMk cId="4241272432" sldId="258"/>
            <ac:spMk id="3" creationId="{6EB9779B-FD66-3903-AD89-C7180A981F10}"/>
          </ac:spMkLst>
        </pc:spChg>
        <pc:spChg chg="mod">
          <ac:chgData name="Nicole Koshy" userId="1ae08fb84bcb5d3a" providerId="LiveId" clId="{73372A78-2BBA-479B-815A-F3CD43FDC1EE}" dt="2023-04-19T19:30:50.813" v="5385" actId="207"/>
          <ac:spMkLst>
            <pc:docMk/>
            <pc:sldMk cId="4241272432" sldId="258"/>
            <ac:spMk id="5" creationId="{0341AF6A-3D5A-4E1F-AF01-A82A15DA56A4}"/>
          </ac:spMkLst>
        </pc:spChg>
        <pc:spChg chg="del">
          <ac:chgData name="Nicole Koshy" userId="1ae08fb84bcb5d3a" providerId="LiveId" clId="{73372A78-2BBA-479B-815A-F3CD43FDC1EE}" dt="2023-04-19T18:47:26.287" v="2808" actId="478"/>
          <ac:spMkLst>
            <pc:docMk/>
            <pc:sldMk cId="4241272432" sldId="258"/>
            <ac:spMk id="10" creationId="{A8B3045B-F983-455A-805B-F6137A20774C}"/>
          </ac:spMkLst>
        </pc:spChg>
        <pc:spChg chg="mod">
          <ac:chgData name="Nicole Koshy" userId="1ae08fb84bcb5d3a" providerId="LiveId" clId="{73372A78-2BBA-479B-815A-F3CD43FDC1EE}" dt="2023-04-19T18:48:41.137" v="2825" actId="1076"/>
          <ac:spMkLst>
            <pc:docMk/>
            <pc:sldMk cId="4241272432" sldId="258"/>
            <ac:spMk id="24" creationId="{3237E011-7540-4769-B01C-BBFC9632DD3A}"/>
          </ac:spMkLst>
        </pc:spChg>
        <pc:picChg chg="add del mod">
          <ac:chgData name="Nicole Koshy" userId="1ae08fb84bcb5d3a" providerId="LiveId" clId="{73372A78-2BBA-479B-815A-F3CD43FDC1EE}" dt="2023-04-19T18:48:09.376" v="2820" actId="478"/>
          <ac:picMkLst>
            <pc:docMk/>
            <pc:sldMk cId="4241272432" sldId="258"/>
            <ac:picMk id="4" creationId="{45C8D563-98E8-2DDE-D5A4-F34CEC1B5679}"/>
          </ac:picMkLst>
        </pc:picChg>
        <pc:picChg chg="del mod">
          <ac:chgData name="Nicole Koshy" userId="1ae08fb84bcb5d3a" providerId="LiveId" clId="{73372A78-2BBA-479B-815A-F3CD43FDC1EE}" dt="2023-04-19T18:47:28.297" v="2809" actId="478"/>
          <ac:picMkLst>
            <pc:docMk/>
            <pc:sldMk cId="4241272432" sldId="258"/>
            <ac:picMk id="16" creationId="{C1B138FC-3C84-469E-A058-94102F777E54}"/>
          </ac:picMkLst>
        </pc:picChg>
      </pc:sldChg>
      <pc:sldChg chg="delSp modSp mod">
        <pc:chgData name="Nicole Koshy" userId="1ae08fb84bcb5d3a" providerId="LiveId" clId="{73372A78-2BBA-479B-815A-F3CD43FDC1EE}" dt="2023-04-19T13:46:26.274" v="187" actId="478"/>
        <pc:sldMkLst>
          <pc:docMk/>
          <pc:sldMk cId="1094308873" sldId="259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3" creationId="{43F20131-2E66-4147-85FF-C0F1FCA97231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10" creationId="{00E7F2B6-10A7-477E-B377-78173351CB9B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19" creationId="{59BCB765-3776-41F5-B6B8-6208678A046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23" creationId="{D2EE4141-AD91-4E47-B788-C5EA3ACC61A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24" creationId="{106F3974-4943-47E8-A433-5C64B36E9463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25" creationId="{28950946-2F58-45BE-8886-7AC0149D69E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33" creationId="{1ACF41D3-2AFC-49DB-9DF0-E2ECA29FB165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34" creationId="{3643E873-8912-4B68-8719-1C569341D6FD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35" creationId="{B56B6F3A-5C12-4500-AD07-4FCE61526A57}"/>
          </ac:spMkLst>
        </pc:spChg>
        <pc:spChg chg="del mod">
          <ac:chgData name="Nicole Koshy" userId="1ae08fb84bcb5d3a" providerId="LiveId" clId="{73372A78-2BBA-479B-815A-F3CD43FDC1EE}" dt="2023-04-19T13:46:26.274" v="187" actId="478"/>
          <ac:spMkLst>
            <pc:docMk/>
            <pc:sldMk cId="1094308873" sldId="259"/>
            <ac:spMk id="256" creationId="{A111CCC7-FCBE-479D-A98A-3FF0FC4C6D9D}"/>
          </ac:spMkLst>
        </pc:spChg>
        <pc:spChg chg="del mod">
          <ac:chgData name="Nicole Koshy" userId="1ae08fb84bcb5d3a" providerId="LiveId" clId="{73372A78-2BBA-479B-815A-F3CD43FDC1EE}" dt="2023-04-19T13:46:23.436" v="186" actId="478"/>
          <ac:spMkLst>
            <pc:docMk/>
            <pc:sldMk cId="1094308873" sldId="259"/>
            <ac:spMk id="257" creationId="{8DBC7823-0B82-44CB-B937-1DAF28C165B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094308873" sldId="259"/>
            <ac:spMk id="258" creationId="{A9734560-9D8A-4BBC-A7FA-131A75654DAB}"/>
          </ac:spMkLst>
        </pc:sp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1094308873" sldId="259"/>
            <ac:picMk id="27" creationId="{290FBD7A-BEB6-4C4C-B057-7A00B6FBB7DD}"/>
          </ac:picMkLst>
        </pc:picChg>
      </pc:sldChg>
      <pc:sldChg chg="modSp del mod">
        <pc:chgData name="Nicole Koshy" userId="1ae08fb84bcb5d3a" providerId="LiveId" clId="{73372A78-2BBA-479B-815A-F3CD43FDC1EE}" dt="2023-04-19T13:44:30.585" v="160" actId="47"/>
        <pc:sldMkLst>
          <pc:docMk/>
          <pc:sldMk cId="860759002" sldId="260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26" creationId="{56EA46CF-9FAA-46C0-BD37-C79A26B75D1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27" creationId="{CA8CE3DC-A478-4227-82A4-F4E05F737AA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28" creationId="{1FFD6689-1CFE-4E13-B717-1E5B52BDCFCD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47" creationId="{3F9E60C6-15AA-4C95-9519-652CD08A827C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79" creationId="{82E2372A-C3D6-4099-889B-9004AC815EC5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80" creationId="{1E23B707-4619-411F-BCA9-9F153721B295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81" creationId="{A64F1920-095B-403C-80E1-A2F024F58071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82" creationId="{3F5597E2-E045-4B3D-8F17-983390E18BE1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83" creationId="{CC67F132-FEAB-45AE-BAFB-DCA57F36057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860759002" sldId="260"/>
            <ac:spMk id="84" creationId="{60D23A3B-7061-4A85-9612-37B1F1EFF97E}"/>
          </ac:spMkLst>
        </pc:sp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860759002" sldId="260"/>
            <ac:picMk id="34" creationId="{C4BDBB22-6AEB-49C9-9E42-0CA929FFB7A4}"/>
          </ac:picMkLst>
        </pc:picChg>
      </pc:sldChg>
      <pc:sldChg chg="delSp modSp mod ord">
        <pc:chgData name="Nicole Koshy" userId="1ae08fb84bcb5d3a" providerId="LiveId" clId="{73372A78-2BBA-479B-815A-F3CD43FDC1EE}" dt="2023-04-19T13:46:51.628" v="193"/>
        <pc:sldMkLst>
          <pc:docMk/>
          <pc:sldMk cId="3984440688" sldId="261"/>
        </pc:sldMkLst>
        <pc:spChg chg="del mod">
          <ac:chgData name="Nicole Koshy" userId="1ae08fb84bcb5d3a" providerId="LiveId" clId="{73372A78-2BBA-479B-815A-F3CD43FDC1EE}" dt="2023-04-19T13:46:38.949" v="190" actId="478"/>
          <ac:spMkLst>
            <pc:docMk/>
            <pc:sldMk cId="3984440688" sldId="261"/>
            <ac:spMk id="12" creationId="{F9D1E4F5-C5CC-4509-A364-CC20767557A7}"/>
          </ac:spMkLst>
        </pc:spChg>
        <pc:spChg chg="del mod">
          <ac:chgData name="Nicole Koshy" userId="1ae08fb84bcb5d3a" providerId="LiveId" clId="{73372A78-2BBA-479B-815A-F3CD43FDC1EE}" dt="2023-04-19T13:46:41.215" v="191" actId="478"/>
          <ac:spMkLst>
            <pc:docMk/>
            <pc:sldMk cId="3984440688" sldId="261"/>
            <ac:spMk id="13" creationId="{106CB055-2C7B-4271-88ED-F5872EAF95F7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984440688" sldId="261"/>
            <ac:spMk id="14" creationId="{1C31DFE7-B40B-46F0-B411-4719122FE54E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984440688" sldId="261"/>
            <ac:spMk id="23" creationId="{8662E445-5222-442C-9812-2FA51B852A71}"/>
          </ac:spMkLst>
        </pc:sp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984440688" sldId="261"/>
            <ac:picMk id="24" creationId="{218F3EFB-1B94-46C4-961E-9E4CCDFCA1BD}"/>
          </ac:picMkLst>
        </pc:picChg>
      </pc:sldChg>
      <pc:sldChg chg="delSp modSp mod ord">
        <pc:chgData name="Nicole Koshy" userId="1ae08fb84bcb5d3a" providerId="LiveId" clId="{73372A78-2BBA-479B-815A-F3CD43FDC1EE}" dt="2023-04-19T13:47:02.835" v="195"/>
        <pc:sldMkLst>
          <pc:docMk/>
          <pc:sldMk cId="3372486172" sldId="262"/>
        </pc:sldMkLst>
        <pc:spChg chg="del mod">
          <ac:chgData name="Nicole Koshy" userId="1ae08fb84bcb5d3a" providerId="LiveId" clId="{73372A78-2BBA-479B-815A-F3CD43FDC1EE}" dt="2023-04-19T13:45:51.253" v="178" actId="478"/>
          <ac:spMkLst>
            <pc:docMk/>
            <pc:sldMk cId="3372486172" sldId="262"/>
            <ac:spMk id="3" creationId="{ECD789C9-A8D3-405A-923E-DCF8CBB72209}"/>
          </ac:spMkLst>
        </pc:spChg>
        <pc:spChg chg="del mod">
          <ac:chgData name="Nicole Koshy" userId="1ae08fb84bcb5d3a" providerId="LiveId" clId="{73372A78-2BBA-479B-815A-F3CD43FDC1EE}" dt="2023-04-19T13:45:54.207" v="179" actId="478"/>
          <ac:spMkLst>
            <pc:docMk/>
            <pc:sldMk cId="3372486172" sldId="262"/>
            <ac:spMk id="4" creationId="{1453CC1F-4953-4CF6-935A-455B90D91A0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5" creationId="{B14FF064-6A5C-40FF-A678-6A79023E095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21" creationId="{8C4CD6F5-95D8-45E8-B793-B1E0D78C95F7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33" creationId="{77A19CB6-7EA1-4846-BA43-DADCACE6032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34" creationId="{2A4E14BF-E159-4BBD-B32F-775933F241DD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35" creationId="{419224EA-4B21-4626-8AF4-E21AA43A2EE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36" creationId="{AA6CEF7D-A869-47A8-8A5D-98CF9A5F893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37" creationId="{A3B8002E-960A-4D35-8AB9-E0DE71A28AB9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83" creationId="{62F3E2A5-E5C6-4624-A138-5E06608FB931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84" creationId="{D7382F8F-7AA1-4709-9477-1BFDB3F2BF0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85" creationId="{AE18E477-2C5C-4571-96B3-503E72EF4DC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86" creationId="{FE7F44BE-BE5E-49C9-8F98-329311F2ABE9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372486172" sldId="262"/>
            <ac:spMk id="87" creationId="{3A86C768-908B-4AA6-AFE5-AEA1D9CD1AC8}"/>
          </ac:spMkLst>
        </pc:spChg>
      </pc:sldChg>
      <pc:sldChg chg="addSp delSp modSp mod">
        <pc:chgData name="Nicole Koshy" userId="1ae08fb84bcb5d3a" providerId="LiveId" clId="{73372A78-2BBA-479B-815A-F3CD43FDC1EE}" dt="2023-04-19T18:33:30.521" v="2082" actId="1076"/>
        <pc:sldMkLst>
          <pc:docMk/>
          <pc:sldMk cId="2174002491" sldId="263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18" creationId="{62192F0C-65C9-4E6D-9314-81FB7E4DB469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19" creationId="{41F484C5-3EB9-4664-93EB-E81179E953BB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20" creationId="{B0C9F763-9E0D-4C82-9B80-0BC0FEBCD7F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21" creationId="{D5F29795-F227-44BE-8FFE-BEDE82043BB8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22" creationId="{322BD54C-AB8D-4B3B-836D-ABFFFE5D70BE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23" creationId="{B36D4B3E-84DA-44C7-A6BE-5A3E2200511C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24" creationId="{4AB50F20-85E8-46ED-94DD-28F720071BF3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25" creationId="{FB26710D-F165-490A-A2CE-0A7D9FD8F9B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26" creationId="{CDA2767E-38F3-49F7-BE02-EA3E6C7C809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44" creationId="{540F4685-F7C7-4370-AF35-F80D53D13A43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45" creationId="{DD180B3D-49E9-46B9-A20B-5BB4BD204605}"/>
          </ac:spMkLst>
        </pc:spChg>
        <pc:spChg chg="del mod">
          <ac:chgData name="Nicole Koshy" userId="1ae08fb84bcb5d3a" providerId="LiveId" clId="{73372A78-2BBA-479B-815A-F3CD43FDC1EE}" dt="2023-04-19T13:46:18.649" v="184" actId="478"/>
          <ac:spMkLst>
            <pc:docMk/>
            <pc:sldMk cId="2174002491" sldId="263"/>
            <ac:spMk id="323" creationId="{E3799503-8083-4A2B-B1A6-DA877569C577}"/>
          </ac:spMkLst>
        </pc:spChg>
        <pc:spChg chg="del mod">
          <ac:chgData name="Nicole Koshy" userId="1ae08fb84bcb5d3a" providerId="LiveId" clId="{73372A78-2BBA-479B-815A-F3CD43FDC1EE}" dt="2023-04-19T13:46:20.568" v="185" actId="478"/>
          <ac:spMkLst>
            <pc:docMk/>
            <pc:sldMk cId="2174002491" sldId="263"/>
            <ac:spMk id="324" creationId="{F3416D3B-8D80-4408-8E8E-08E7B3A092C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174002491" sldId="263"/>
            <ac:spMk id="325" creationId="{C9F5126E-D75A-4501-9BA9-5485EAB795BA}"/>
          </ac:spMkLst>
        </pc:spChg>
        <pc:picChg chg="add mod">
          <ac:chgData name="Nicole Koshy" userId="1ae08fb84bcb5d3a" providerId="LiveId" clId="{73372A78-2BBA-479B-815A-F3CD43FDC1EE}" dt="2023-04-19T18:33:30.521" v="2082" actId="1076"/>
          <ac:picMkLst>
            <pc:docMk/>
            <pc:sldMk cId="2174002491" sldId="263"/>
            <ac:picMk id="3" creationId="{E49E20E7-7E1D-F2FE-27EB-05F909962EE5}"/>
          </ac:picMkLst>
        </pc:picChg>
        <pc:picChg chg="add mod">
          <ac:chgData name="Nicole Koshy" userId="1ae08fb84bcb5d3a" providerId="LiveId" clId="{73372A78-2BBA-479B-815A-F3CD43FDC1EE}" dt="2023-04-19T13:51:58.659" v="208" actId="1076"/>
          <ac:picMkLst>
            <pc:docMk/>
            <pc:sldMk cId="2174002491" sldId="263"/>
            <ac:picMk id="5" creationId="{474A1BDE-80E5-AB72-F74C-7233E689D166}"/>
          </ac:picMkLst>
        </pc:picChg>
        <pc:picChg chg="add mod">
          <ac:chgData name="Nicole Koshy" userId="1ae08fb84bcb5d3a" providerId="LiveId" clId="{73372A78-2BBA-479B-815A-F3CD43FDC1EE}" dt="2023-04-19T18:33:26.843" v="2081" actId="1076"/>
          <ac:picMkLst>
            <pc:docMk/>
            <pc:sldMk cId="2174002491" sldId="263"/>
            <ac:picMk id="7" creationId="{92143CC1-FAE4-4F94-E853-B03048AF7FB8}"/>
          </ac:picMkLst>
        </pc:picChg>
        <pc:picChg chg="add mod">
          <ac:chgData name="Nicole Koshy" userId="1ae08fb84bcb5d3a" providerId="LiveId" clId="{73372A78-2BBA-479B-815A-F3CD43FDC1EE}" dt="2023-04-19T18:33:25.337" v="2079" actId="1076"/>
          <ac:picMkLst>
            <pc:docMk/>
            <pc:sldMk cId="2174002491" sldId="263"/>
            <ac:picMk id="9" creationId="{FFEA024F-9CDF-A1D6-F5CD-066FAF490216}"/>
          </ac:picMkLst>
        </pc:picChg>
      </pc:sldChg>
      <pc:sldChg chg="addSp delSp modSp del mod ord">
        <pc:chgData name="Nicole Koshy" userId="1ae08fb84bcb5d3a" providerId="LiveId" clId="{73372A78-2BBA-479B-815A-F3CD43FDC1EE}" dt="2023-04-19T19:54:36.488" v="5782" actId="47"/>
        <pc:sldMkLst>
          <pc:docMk/>
          <pc:sldMk cId="2883553059" sldId="264"/>
        </pc:sldMkLst>
        <pc:spChg chg="add del mod">
          <ac:chgData name="Nicole Koshy" userId="1ae08fb84bcb5d3a" providerId="LiveId" clId="{73372A78-2BBA-479B-815A-F3CD43FDC1EE}" dt="2023-04-19T18:17:31.040" v="1424" actId="478"/>
          <ac:spMkLst>
            <pc:docMk/>
            <pc:sldMk cId="2883553059" sldId="264"/>
            <ac:spMk id="3" creationId="{13A14D93-362B-2B60-565B-87182716FBC1}"/>
          </ac:spMkLst>
        </pc:spChg>
        <pc:spChg chg="add del mod">
          <ac:chgData name="Nicole Koshy" userId="1ae08fb84bcb5d3a" providerId="LiveId" clId="{73372A78-2BBA-479B-815A-F3CD43FDC1EE}" dt="2023-04-19T18:17:38.994" v="1427" actId="478"/>
          <ac:spMkLst>
            <pc:docMk/>
            <pc:sldMk cId="2883553059" sldId="264"/>
            <ac:spMk id="5" creationId="{B208E39C-2655-6E68-5465-62CF31EC3BE0}"/>
          </ac:spMkLst>
        </pc:spChg>
        <pc:spChg chg="add del mod">
          <ac:chgData name="Nicole Koshy" userId="1ae08fb84bcb5d3a" providerId="LiveId" clId="{73372A78-2BBA-479B-815A-F3CD43FDC1EE}" dt="2023-04-19T18:17:40.369" v="1428" actId="478"/>
          <ac:spMkLst>
            <pc:docMk/>
            <pc:sldMk cId="2883553059" sldId="264"/>
            <ac:spMk id="7" creationId="{CBBCC653-1EDC-35A9-4CD9-26C3289E5E36}"/>
          </ac:spMkLst>
        </pc:spChg>
        <pc:spChg chg="add del mod">
          <ac:chgData name="Nicole Koshy" userId="1ae08fb84bcb5d3a" providerId="LiveId" clId="{73372A78-2BBA-479B-815A-F3CD43FDC1EE}" dt="2023-04-19T18:17:45.576" v="1430" actId="478"/>
          <ac:spMkLst>
            <pc:docMk/>
            <pc:sldMk cId="2883553059" sldId="264"/>
            <ac:spMk id="9" creationId="{2A2EE476-3148-6536-18E5-2E11CD2EDBA6}"/>
          </ac:spMkLst>
        </pc:spChg>
        <pc:spChg chg="add del mod">
          <ac:chgData name="Nicole Koshy" userId="1ae08fb84bcb5d3a" providerId="LiveId" clId="{73372A78-2BBA-479B-815A-F3CD43FDC1EE}" dt="2023-04-19T18:17:48.680" v="1432" actId="478"/>
          <ac:spMkLst>
            <pc:docMk/>
            <pc:sldMk cId="2883553059" sldId="264"/>
            <ac:spMk id="11" creationId="{BB723E25-3A8A-3B43-1C85-BF20725679CE}"/>
          </ac:spMkLst>
        </pc:spChg>
        <pc:spChg chg="add del mod">
          <ac:chgData name="Nicole Koshy" userId="1ae08fb84bcb5d3a" providerId="LiveId" clId="{73372A78-2BBA-479B-815A-F3CD43FDC1EE}" dt="2023-04-19T18:17:47.074" v="1431" actId="478"/>
          <ac:spMkLst>
            <pc:docMk/>
            <pc:sldMk cId="2883553059" sldId="264"/>
            <ac:spMk id="13" creationId="{BFCE41AC-3712-8115-62D0-DD9E935F3634}"/>
          </ac:spMkLst>
        </pc:spChg>
        <pc:spChg chg="add del mod">
          <ac:chgData name="Nicole Koshy" userId="1ae08fb84bcb5d3a" providerId="LiveId" clId="{73372A78-2BBA-479B-815A-F3CD43FDC1EE}" dt="2023-04-19T18:25:28.532" v="1970" actId="478"/>
          <ac:spMkLst>
            <pc:docMk/>
            <pc:sldMk cId="2883553059" sldId="264"/>
            <ac:spMk id="14" creationId="{0B4BE929-F2AA-6A91-34EB-CCDA34E37E3E}"/>
          </ac:spMkLst>
        </pc:spChg>
        <pc:spChg chg="add del mod">
          <ac:chgData name="Nicole Koshy" userId="1ae08fb84bcb5d3a" providerId="LiveId" clId="{73372A78-2BBA-479B-815A-F3CD43FDC1EE}" dt="2023-04-19T18:32:47.193" v="2068" actId="478"/>
          <ac:spMkLst>
            <pc:docMk/>
            <pc:sldMk cId="2883553059" sldId="264"/>
            <ac:spMk id="17" creationId="{5424C071-11CC-75DE-BF72-8475FFA1FD29}"/>
          </ac:spMkLst>
        </pc:spChg>
        <pc:spChg chg="add del mod">
          <ac:chgData name="Nicole Koshy" userId="1ae08fb84bcb5d3a" providerId="LiveId" clId="{73372A78-2BBA-479B-815A-F3CD43FDC1EE}" dt="2023-04-19T18:33:04.831" v="2074" actId="478"/>
          <ac:spMkLst>
            <pc:docMk/>
            <pc:sldMk cId="2883553059" sldId="264"/>
            <ac:spMk id="19" creationId="{D5D214CD-250C-6113-0CB7-76F4ED70CCEF}"/>
          </ac:spMkLst>
        </pc:spChg>
        <pc:spChg chg="add del mod">
          <ac:chgData name="Nicole Koshy" userId="1ae08fb84bcb5d3a" providerId="LiveId" clId="{73372A78-2BBA-479B-815A-F3CD43FDC1EE}" dt="2023-04-19T18:33:12.859" v="2077" actId="478"/>
          <ac:spMkLst>
            <pc:docMk/>
            <pc:sldMk cId="2883553059" sldId="264"/>
            <ac:spMk id="21" creationId="{8DBDE166-883E-17CB-4981-797D345ACD4D}"/>
          </ac:spMkLst>
        </pc:spChg>
        <pc:spChg chg="del mod">
          <ac:chgData name="Nicole Koshy" userId="1ae08fb84bcb5d3a" providerId="LiveId" clId="{73372A78-2BBA-479B-815A-F3CD43FDC1EE}" dt="2023-04-19T13:46:28.916" v="188" actId="478"/>
          <ac:spMkLst>
            <pc:docMk/>
            <pc:sldMk cId="2883553059" sldId="264"/>
            <ac:spMk id="26" creationId="{F72F8167-A007-470B-91F8-9FD147915936}"/>
          </ac:spMkLst>
        </pc:spChg>
        <pc:spChg chg="del mod">
          <ac:chgData name="Nicole Koshy" userId="1ae08fb84bcb5d3a" providerId="LiveId" clId="{73372A78-2BBA-479B-815A-F3CD43FDC1EE}" dt="2023-04-19T13:46:30.849" v="189" actId="478"/>
          <ac:spMkLst>
            <pc:docMk/>
            <pc:sldMk cId="2883553059" sldId="264"/>
            <ac:spMk id="27" creationId="{C3D8D50B-B373-41DD-AF52-1CAB93D959A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883553059" sldId="264"/>
            <ac:spMk id="28" creationId="{657CD656-D89A-42CD-A918-0CA133A22C45}"/>
          </ac:spMkLst>
        </pc:spChg>
        <pc:spChg chg="mod">
          <ac:chgData name="Nicole Koshy" userId="1ae08fb84bcb5d3a" providerId="LiveId" clId="{73372A78-2BBA-479B-815A-F3CD43FDC1EE}" dt="2023-04-19T19:38:03.213" v="5711" actId="403"/>
          <ac:spMkLst>
            <pc:docMk/>
            <pc:sldMk cId="2883553059" sldId="264"/>
            <ac:spMk id="30" creationId="{F580F041-DC12-4416-8D50-10D5CB88036E}"/>
          </ac:spMkLst>
        </pc:spChg>
        <pc:spChg chg="add del mod">
          <ac:chgData name="Nicole Koshy" userId="1ae08fb84bcb5d3a" providerId="LiveId" clId="{73372A78-2BBA-479B-815A-F3CD43FDC1EE}" dt="2023-04-19T19:49:24.794" v="5714" actId="478"/>
          <ac:spMkLst>
            <pc:docMk/>
            <pc:sldMk cId="2883553059" sldId="264"/>
            <ac:spMk id="31" creationId="{F3B5B673-1E35-995D-B937-8E41BFF504AF}"/>
          </ac:spMkLst>
        </pc:spChg>
        <pc:spChg chg="del mod">
          <ac:chgData name="Nicole Koshy" userId="1ae08fb84bcb5d3a" providerId="LiveId" clId="{73372A78-2BBA-479B-815A-F3CD43FDC1EE}" dt="2023-04-19T18:17:28.841" v="1423" actId="478"/>
          <ac:spMkLst>
            <pc:docMk/>
            <pc:sldMk cId="2883553059" sldId="264"/>
            <ac:spMk id="61" creationId="{AAB80485-19C5-4162-A7D1-C16C0A37DB0A}"/>
          </ac:spMkLst>
        </pc:spChg>
        <pc:spChg chg="mod">
          <ac:chgData name="Nicole Koshy" userId="1ae08fb84bcb5d3a" providerId="LiveId" clId="{73372A78-2BBA-479B-815A-F3CD43FDC1EE}" dt="2023-04-19T19:49:48.167" v="5721" actId="1076"/>
          <ac:spMkLst>
            <pc:docMk/>
            <pc:sldMk cId="2883553059" sldId="264"/>
            <ac:spMk id="62" creationId="{F3A35CB8-192D-46E2-ABAC-ED96BB3582BE}"/>
          </ac:spMkLst>
        </pc:spChg>
        <pc:spChg chg="del mod">
          <ac:chgData name="Nicole Koshy" userId="1ae08fb84bcb5d3a" providerId="LiveId" clId="{73372A78-2BBA-479B-815A-F3CD43FDC1EE}" dt="2023-04-19T18:17:35.043" v="1425" actId="478"/>
          <ac:spMkLst>
            <pc:docMk/>
            <pc:sldMk cId="2883553059" sldId="264"/>
            <ac:spMk id="63" creationId="{8D138E80-5256-446A-AE30-0A9CBCEC97CC}"/>
          </ac:spMkLst>
        </pc:spChg>
        <pc:spChg chg="mod">
          <ac:chgData name="Nicole Koshy" userId="1ae08fb84bcb5d3a" providerId="LiveId" clId="{73372A78-2BBA-479B-815A-F3CD43FDC1EE}" dt="2023-04-19T19:49:33.735" v="5717" actId="1076"/>
          <ac:spMkLst>
            <pc:docMk/>
            <pc:sldMk cId="2883553059" sldId="264"/>
            <ac:spMk id="64" creationId="{A1AC70BF-8941-481C-8D24-0B619A898EDE}"/>
          </ac:spMkLst>
        </pc:spChg>
        <pc:spChg chg="del mod">
          <ac:chgData name="Nicole Koshy" userId="1ae08fb84bcb5d3a" providerId="LiveId" clId="{73372A78-2BBA-479B-815A-F3CD43FDC1EE}" dt="2023-04-19T18:17:37.135" v="1426" actId="478"/>
          <ac:spMkLst>
            <pc:docMk/>
            <pc:sldMk cId="2883553059" sldId="264"/>
            <ac:spMk id="76" creationId="{C5E5A4C4-6086-4F2D-BF5F-1A909411BAA3}"/>
          </ac:spMkLst>
        </pc:spChg>
        <pc:spChg chg="del mod">
          <ac:chgData name="Nicole Koshy" userId="1ae08fb84bcb5d3a" providerId="LiveId" clId="{73372A78-2BBA-479B-815A-F3CD43FDC1EE}" dt="2023-04-19T19:49:19.965" v="5713" actId="478"/>
          <ac:spMkLst>
            <pc:docMk/>
            <pc:sldMk cId="2883553059" sldId="264"/>
            <ac:spMk id="77" creationId="{F8450002-65CC-44ED-9FA3-79F17962B3B5}"/>
          </ac:spMkLst>
        </pc:spChg>
        <pc:spChg chg="del mod">
          <ac:chgData name="Nicole Koshy" userId="1ae08fb84bcb5d3a" providerId="LiveId" clId="{73372A78-2BBA-479B-815A-F3CD43FDC1EE}" dt="2023-04-19T18:17:42.069" v="1429" actId="478"/>
          <ac:spMkLst>
            <pc:docMk/>
            <pc:sldMk cId="2883553059" sldId="264"/>
            <ac:spMk id="78" creationId="{DF2F3071-377B-4538-8351-AE48F52BD1CC}"/>
          </ac:spMkLst>
        </pc:spChg>
        <pc:spChg chg="del mod">
          <ac:chgData name="Nicole Koshy" userId="1ae08fb84bcb5d3a" providerId="LiveId" clId="{73372A78-2BBA-479B-815A-F3CD43FDC1EE}" dt="2023-04-19T18:17:45.576" v="1430" actId="478"/>
          <ac:spMkLst>
            <pc:docMk/>
            <pc:sldMk cId="2883553059" sldId="264"/>
            <ac:spMk id="79" creationId="{3ECFAB54-2FAE-44AC-A18F-60ABE9A74175}"/>
          </ac:spMkLst>
        </pc:spChg>
        <pc:picChg chg="add del mod">
          <ac:chgData name="Nicole Koshy" userId="1ae08fb84bcb5d3a" providerId="LiveId" clId="{73372A78-2BBA-479B-815A-F3CD43FDC1EE}" dt="2023-04-19T19:51:03.905" v="5727" actId="478"/>
          <ac:picMkLst>
            <pc:docMk/>
            <pc:sldMk cId="2883553059" sldId="264"/>
            <ac:picMk id="15" creationId="{E3FD4FA2-2892-EF7C-54B0-663074461C22}"/>
          </ac:picMkLst>
        </pc:picChg>
        <pc:picChg chg="add del mod modCrop">
          <ac:chgData name="Nicole Koshy" userId="1ae08fb84bcb5d3a" providerId="LiveId" clId="{73372A78-2BBA-479B-815A-F3CD43FDC1EE}" dt="2023-04-19T19:51:04.573" v="5728" actId="478"/>
          <ac:picMkLst>
            <pc:docMk/>
            <pc:sldMk cId="2883553059" sldId="264"/>
            <ac:picMk id="23" creationId="{5E0524DA-77AF-EEB8-7183-1920C6410395}"/>
          </ac:picMkLst>
        </pc:picChg>
        <pc:picChg chg="add del mod">
          <ac:chgData name="Nicole Koshy" userId="1ae08fb84bcb5d3a" providerId="LiveId" clId="{73372A78-2BBA-479B-815A-F3CD43FDC1EE}" dt="2023-04-19T19:49:16.171" v="5712" actId="478"/>
          <ac:picMkLst>
            <pc:docMk/>
            <pc:sldMk cId="2883553059" sldId="264"/>
            <ac:picMk id="25" creationId="{F3E78BC0-B34B-140D-7FC6-60C2472E7AAA}"/>
          </ac:picMkLst>
        </pc:picChg>
        <pc:picChg chg="del mod">
          <ac:chgData name="Nicole Koshy" userId="1ae08fb84bcb5d3a" providerId="LiveId" clId="{73372A78-2BBA-479B-815A-F3CD43FDC1EE}" dt="2023-04-19T18:27:02.113" v="2067" actId="478"/>
          <ac:picMkLst>
            <pc:docMk/>
            <pc:sldMk cId="2883553059" sldId="264"/>
            <ac:picMk id="46" creationId="{1420D33F-ACED-46BE-B2DF-C61CB4ABF7CF}"/>
          </ac:picMkLst>
        </pc:picChg>
        <pc:picChg chg="del mod">
          <ac:chgData name="Nicole Koshy" userId="1ae08fb84bcb5d3a" providerId="LiveId" clId="{73372A78-2BBA-479B-815A-F3CD43FDC1EE}" dt="2023-04-19T18:32:59.652" v="2073" actId="478"/>
          <ac:picMkLst>
            <pc:docMk/>
            <pc:sldMk cId="2883553059" sldId="264"/>
            <ac:picMk id="66" creationId="{A336AF83-492E-4D22-9173-676DCAB77B13}"/>
          </ac:picMkLst>
        </pc:picChg>
        <pc:picChg chg="del mod">
          <ac:chgData name="Nicole Koshy" userId="1ae08fb84bcb5d3a" providerId="LiveId" clId="{73372A78-2BBA-479B-815A-F3CD43FDC1EE}" dt="2023-04-19T18:33:10.473" v="2076" actId="478"/>
          <ac:picMkLst>
            <pc:docMk/>
            <pc:sldMk cId="2883553059" sldId="264"/>
            <ac:picMk id="87" creationId="{8BBFDB51-02F2-47A2-A20D-538E6E43E738}"/>
          </ac:picMkLst>
        </pc:picChg>
        <pc:picChg chg="del mod">
          <ac:chgData name="Nicole Koshy" userId="1ae08fb84bcb5d3a" providerId="LiveId" clId="{73372A78-2BBA-479B-815A-F3CD43FDC1EE}" dt="2023-04-19T18:17:45.576" v="1430" actId="478"/>
          <ac:picMkLst>
            <pc:docMk/>
            <pc:sldMk cId="2883553059" sldId="264"/>
            <ac:picMk id="105" creationId="{4ECD9547-8CC8-47C4-BE18-635B19076589}"/>
          </ac:picMkLst>
        </pc:picChg>
      </pc:sldChg>
      <pc:sldChg chg="modSp mod">
        <pc:chgData name="Nicole Koshy" userId="1ae08fb84bcb5d3a" providerId="LiveId" clId="{73372A78-2BBA-479B-815A-F3CD43FDC1EE}" dt="2023-04-19T13:35:22.668" v="67"/>
        <pc:sldMkLst>
          <pc:docMk/>
          <pc:sldMk cId="2316932" sldId="265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20" creationId="{6118120B-49F2-457A-8FD7-4A9BA3AC6A6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21" creationId="{08ADC8B7-1650-4062-AE08-FC1C3B6ADD7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22" creationId="{071C9AA2-1CCA-4329-B67C-08356C3C3CBC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23" creationId="{5BCCD6C8-F91D-4A81-8513-B31078BBC009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62" creationId="{F0E231FA-A4C7-4627-A14C-74DA402FD943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63" creationId="{9F219F7A-AA8D-44E8-85C6-7B9E43B2FEA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99" creationId="{5355A1F3-1DF5-4754-82C7-DBE14DBFAC9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100" creationId="{20C05462-50C1-47AC-B864-6331DA48034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101" creationId="{E67B7AF0-52AF-488F-990C-DB132A565BAD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316932" sldId="265"/>
            <ac:spMk id="102" creationId="{26F75E59-B08F-4122-977F-72EEC91E5B7F}"/>
          </ac:spMkLst>
        </pc:sp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2316932" sldId="265"/>
            <ac:picMk id="18" creationId="{A5E3392C-C6EB-4B0C-B644-CBD1E6A34420}"/>
          </ac:picMkLst>
        </pc:picChg>
      </pc:sldChg>
      <pc:sldChg chg="addSp delSp modSp mod ord">
        <pc:chgData name="Nicole Koshy" userId="1ae08fb84bcb5d3a" providerId="LiveId" clId="{73372A78-2BBA-479B-815A-F3CD43FDC1EE}" dt="2023-04-19T19:34:38.817" v="5429" actId="478"/>
        <pc:sldMkLst>
          <pc:docMk/>
          <pc:sldMk cId="790109063" sldId="266"/>
        </pc:sldMkLst>
        <pc:spChg chg="add del mod">
          <ac:chgData name="Nicole Koshy" userId="1ae08fb84bcb5d3a" providerId="LiveId" clId="{73372A78-2BBA-479B-815A-F3CD43FDC1EE}" dt="2023-04-19T19:14:41.844" v="4425" actId="478"/>
          <ac:spMkLst>
            <pc:docMk/>
            <pc:sldMk cId="790109063" sldId="266"/>
            <ac:spMk id="3" creationId="{473788CA-5BEC-79CC-A773-F9A723242694}"/>
          </ac:spMkLst>
        </pc:spChg>
        <pc:spChg chg="add del mod">
          <ac:chgData name="Nicole Koshy" userId="1ae08fb84bcb5d3a" providerId="LiveId" clId="{73372A78-2BBA-479B-815A-F3CD43FDC1EE}" dt="2023-04-19T19:14:44.854" v="4427" actId="478"/>
          <ac:spMkLst>
            <pc:docMk/>
            <pc:sldMk cId="790109063" sldId="266"/>
            <ac:spMk id="5" creationId="{6D3AB714-ABD6-9BF7-554F-A4CE0BACD7BB}"/>
          </ac:spMkLst>
        </pc:spChg>
        <pc:spChg chg="add del mod">
          <ac:chgData name="Nicole Koshy" userId="1ae08fb84bcb5d3a" providerId="LiveId" clId="{73372A78-2BBA-479B-815A-F3CD43FDC1EE}" dt="2023-04-19T19:14:50.825" v="4429" actId="478"/>
          <ac:spMkLst>
            <pc:docMk/>
            <pc:sldMk cId="790109063" sldId="266"/>
            <ac:spMk id="7" creationId="{5CB2F2D6-2A95-47E1-A10E-8610BAA833E5}"/>
          </ac:spMkLst>
        </pc:spChg>
        <pc:spChg chg="add del mod">
          <ac:chgData name="Nicole Koshy" userId="1ae08fb84bcb5d3a" providerId="LiveId" clId="{73372A78-2BBA-479B-815A-F3CD43FDC1EE}" dt="2023-04-19T19:34:38.817" v="5429" actId="478"/>
          <ac:spMkLst>
            <pc:docMk/>
            <pc:sldMk cId="790109063" sldId="266"/>
            <ac:spMk id="9" creationId="{25C991FB-112D-41D2-3CA4-696A8BE6B482}"/>
          </ac:spMkLst>
        </pc:spChg>
        <pc:spChg chg="del mod">
          <ac:chgData name="Nicole Koshy" userId="1ae08fb84bcb5d3a" providerId="LiveId" clId="{73372A78-2BBA-479B-815A-F3CD43FDC1EE}" dt="2023-04-19T19:14:07.849" v="4394" actId="478"/>
          <ac:spMkLst>
            <pc:docMk/>
            <pc:sldMk cId="790109063" sldId="266"/>
            <ac:spMk id="14" creationId="{4FDD6906-1C24-4943-96AE-3D921C54A365}"/>
          </ac:spMkLst>
        </pc:spChg>
        <pc:spChg chg="del mod">
          <ac:chgData name="Nicole Koshy" userId="1ae08fb84bcb5d3a" providerId="LiveId" clId="{73372A78-2BBA-479B-815A-F3CD43FDC1EE}" dt="2023-04-19T19:14:05.235" v="4393" actId="478"/>
          <ac:spMkLst>
            <pc:docMk/>
            <pc:sldMk cId="790109063" sldId="266"/>
            <ac:spMk id="15" creationId="{7E994A2C-DB38-4747-8F1D-41BA60924831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790109063" sldId="266"/>
            <ac:spMk id="16" creationId="{B4B869B9-27B2-49B6-8155-82C866DB1AD1}"/>
          </ac:spMkLst>
        </pc:spChg>
        <pc:spChg chg="mod">
          <ac:chgData name="Nicole Koshy" userId="1ae08fb84bcb5d3a" providerId="LiveId" clId="{73372A78-2BBA-479B-815A-F3CD43FDC1EE}" dt="2023-04-19T19:17:40.354" v="4631" actId="1076"/>
          <ac:spMkLst>
            <pc:docMk/>
            <pc:sldMk cId="790109063" sldId="266"/>
            <ac:spMk id="37" creationId="{71CDE1A5-3814-4B55-93C4-8A6EA3982E73}"/>
          </ac:spMkLst>
        </pc:spChg>
        <pc:spChg chg="mod">
          <ac:chgData name="Nicole Koshy" userId="1ae08fb84bcb5d3a" providerId="LiveId" clId="{73372A78-2BBA-479B-815A-F3CD43FDC1EE}" dt="2023-04-19T19:17:45.570" v="4632" actId="404"/>
          <ac:spMkLst>
            <pc:docMk/>
            <pc:sldMk cId="790109063" sldId="266"/>
            <ac:spMk id="39" creationId="{527B65DB-B329-4F74-8E21-BB9F010D9221}"/>
          </ac:spMkLst>
        </pc:spChg>
        <pc:spChg chg="mod">
          <ac:chgData name="Nicole Koshy" userId="1ae08fb84bcb5d3a" providerId="LiveId" clId="{73372A78-2BBA-479B-815A-F3CD43FDC1EE}" dt="2023-04-19T19:15:35.121" v="4527" actId="1076"/>
          <ac:spMkLst>
            <pc:docMk/>
            <pc:sldMk cId="790109063" sldId="266"/>
            <ac:spMk id="42" creationId="{2BE5B953-EF9F-4041-99DD-A612D068CA20}"/>
          </ac:spMkLst>
        </pc:spChg>
        <pc:spChg chg="del mod">
          <ac:chgData name="Nicole Koshy" userId="1ae08fb84bcb5d3a" providerId="LiveId" clId="{73372A78-2BBA-479B-815A-F3CD43FDC1EE}" dt="2023-04-19T19:14:39.999" v="4424" actId="478"/>
          <ac:spMkLst>
            <pc:docMk/>
            <pc:sldMk cId="790109063" sldId="266"/>
            <ac:spMk id="54" creationId="{D3FA2EF4-DF81-4FEC-82B7-E032CFC41EB6}"/>
          </ac:spMkLst>
        </pc:spChg>
        <pc:spChg chg="mod">
          <ac:chgData name="Nicole Koshy" userId="1ae08fb84bcb5d3a" providerId="LiveId" clId="{73372A78-2BBA-479B-815A-F3CD43FDC1EE}" dt="2023-04-19T19:16:38.211" v="4588" actId="403"/>
          <ac:spMkLst>
            <pc:docMk/>
            <pc:sldMk cId="790109063" sldId="266"/>
            <ac:spMk id="89" creationId="{E5A46631-16AA-4D6B-9733-48F9BFBDE600}"/>
          </ac:spMkLst>
        </pc:spChg>
        <pc:spChg chg="mod">
          <ac:chgData name="Nicole Koshy" userId="1ae08fb84bcb5d3a" providerId="LiveId" clId="{73372A78-2BBA-479B-815A-F3CD43FDC1EE}" dt="2023-04-19T19:17:48.126" v="4633" actId="404"/>
          <ac:spMkLst>
            <pc:docMk/>
            <pc:sldMk cId="790109063" sldId="266"/>
            <ac:spMk id="90" creationId="{F6CA8238-A816-473B-A76E-0EF3D09360C6}"/>
          </ac:spMkLst>
        </pc:spChg>
        <pc:spChg chg="mod">
          <ac:chgData name="Nicole Koshy" userId="1ae08fb84bcb5d3a" providerId="LiveId" clId="{73372A78-2BBA-479B-815A-F3CD43FDC1EE}" dt="2023-04-19T19:17:50.707" v="4634" actId="404"/>
          <ac:spMkLst>
            <pc:docMk/>
            <pc:sldMk cId="790109063" sldId="266"/>
            <ac:spMk id="93" creationId="{69309BE5-1D43-41CC-AF4E-0764CB38AFC7}"/>
          </ac:spMkLst>
        </pc:spChg>
        <pc:spChg chg="mod">
          <ac:chgData name="Nicole Koshy" userId="1ae08fb84bcb5d3a" providerId="LiveId" clId="{73372A78-2BBA-479B-815A-F3CD43FDC1EE}" dt="2023-04-19T19:17:28.857" v="4628" actId="20577"/>
          <ac:spMkLst>
            <pc:docMk/>
            <pc:sldMk cId="790109063" sldId="266"/>
            <ac:spMk id="111" creationId="{E1D1694F-C738-4BCD-9E96-EE9975000D4C}"/>
          </ac:spMkLst>
        </pc:spChg>
        <pc:spChg chg="del mod">
          <ac:chgData name="Nicole Koshy" userId="1ae08fb84bcb5d3a" providerId="LiveId" clId="{73372A78-2BBA-479B-815A-F3CD43FDC1EE}" dt="2023-04-19T19:14:43.321" v="4426" actId="478"/>
          <ac:spMkLst>
            <pc:docMk/>
            <pc:sldMk cId="790109063" sldId="266"/>
            <ac:spMk id="125" creationId="{100BF894-75A1-44C5-868C-04E7E1B4480C}"/>
          </ac:spMkLst>
        </pc:spChg>
        <pc:spChg chg="del mod">
          <ac:chgData name="Nicole Koshy" userId="1ae08fb84bcb5d3a" providerId="LiveId" clId="{73372A78-2BBA-479B-815A-F3CD43FDC1EE}" dt="2023-04-19T19:14:47.760" v="4428" actId="478"/>
          <ac:spMkLst>
            <pc:docMk/>
            <pc:sldMk cId="790109063" sldId="266"/>
            <ac:spMk id="126" creationId="{7E940100-DD26-429A-A83D-A44DA41E65D5}"/>
          </ac:spMkLst>
        </pc:spChg>
        <pc:picChg chg="del mod">
          <ac:chgData name="Nicole Koshy" userId="1ae08fb84bcb5d3a" providerId="LiveId" clId="{73372A78-2BBA-479B-815A-F3CD43FDC1EE}" dt="2023-04-19T19:34:36.478" v="5428" actId="478"/>
          <ac:picMkLst>
            <pc:docMk/>
            <pc:sldMk cId="790109063" sldId="266"/>
            <ac:picMk id="23" creationId="{2C4E5530-CABD-4A85-83DA-8368360A3E1C}"/>
          </ac:picMkLst>
        </pc:picChg>
      </pc:sldChg>
      <pc:sldChg chg="delSp modSp mod">
        <pc:chgData name="Nicole Koshy" userId="1ae08fb84bcb5d3a" providerId="LiveId" clId="{73372A78-2BBA-479B-815A-F3CD43FDC1EE}" dt="2023-04-19T13:45:46.733" v="177" actId="478"/>
        <pc:sldMkLst>
          <pc:docMk/>
          <pc:sldMk cId="1604891360" sldId="267"/>
        </pc:sldMkLst>
        <pc:spChg chg="del mod">
          <ac:chgData name="Nicole Koshy" userId="1ae08fb84bcb5d3a" providerId="LiveId" clId="{73372A78-2BBA-479B-815A-F3CD43FDC1EE}" dt="2023-04-19T13:45:46.733" v="177" actId="478"/>
          <ac:spMkLst>
            <pc:docMk/>
            <pc:sldMk cId="1604891360" sldId="267"/>
            <ac:spMk id="2" creationId="{295CFB4A-6359-4A5C-B94D-1A54B544E3D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3" creationId="{CEB23F79-82E5-43EE-8390-DF067A88C957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4" creationId="{32662DA0-3900-45BB-8F3C-556CCD213AC8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36" creationId="{961EE219-B131-4C25-AE31-AD3B197A4B7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49" creationId="{7D64EB56-7814-4ADB-BD4C-D4E42F8780C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66" creationId="{09C30599-76A8-4BC6-94F7-A80189E4846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82" creationId="{47CF6540-6A1C-4A70-8BA0-6A13694F1AE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147" creationId="{85278DC3-7465-427B-9DD5-7E46CE00FFC1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149" creationId="{9D611317-439A-40F5-AA3E-CF88472F54C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173" creationId="{1B5D0D81-8352-40FD-B232-D587379A48F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604891360" sldId="267"/>
            <ac:spMk id="174" creationId="{AFFA4C3C-8D8D-4DAB-A3FC-6ACD990091D0}"/>
          </ac:spMkLst>
        </pc:sp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1604891360" sldId="267"/>
            <ac:picMk id="21" creationId="{EF945BF7-34F4-4EEA-A280-470C550BC5E9}"/>
          </ac:picMkLst>
        </pc:picChg>
      </pc:sldChg>
      <pc:sldChg chg="delSp modSp del mod">
        <pc:chgData name="Nicole Koshy" userId="1ae08fb84bcb5d3a" providerId="LiveId" clId="{73372A78-2BBA-479B-815A-F3CD43FDC1EE}" dt="2023-04-19T19:18:40.965" v="4642" actId="47"/>
        <pc:sldMkLst>
          <pc:docMk/>
          <pc:sldMk cId="1876870831" sldId="268"/>
        </pc:sldMkLst>
        <pc:spChg chg="del mod">
          <ac:chgData name="Nicole Koshy" userId="1ae08fb84bcb5d3a" providerId="LiveId" clId="{73372A78-2BBA-479B-815A-F3CD43FDC1EE}" dt="2023-04-19T13:45:42.003" v="175" actId="478"/>
          <ac:spMkLst>
            <pc:docMk/>
            <pc:sldMk cId="1876870831" sldId="268"/>
            <ac:spMk id="2" creationId="{FDFD7703-126A-48E3-A3B0-C2CD623BDE50}"/>
          </ac:spMkLst>
        </pc:spChg>
        <pc:spChg chg="del mod">
          <ac:chgData name="Nicole Koshy" userId="1ae08fb84bcb5d3a" providerId="LiveId" clId="{73372A78-2BBA-479B-815A-F3CD43FDC1EE}" dt="2023-04-19T13:45:43.573" v="176" actId="478"/>
          <ac:spMkLst>
            <pc:docMk/>
            <pc:sldMk cId="1876870831" sldId="268"/>
            <ac:spMk id="3" creationId="{FE5A6E0A-0360-464C-B6EB-6A88D503FA0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876870831" sldId="268"/>
            <ac:spMk id="4" creationId="{651D04C2-233E-415F-8309-2906D8AB28FB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876870831" sldId="268"/>
            <ac:spMk id="13" creationId="{6F1B78D3-73E9-4E4A-A547-F0B4C23F152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876870831" sldId="268"/>
            <ac:spMk id="45" creationId="{783F2686-1393-4DFB-98E8-91B2C1C8BA4C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876870831" sldId="268"/>
            <ac:spMk id="199" creationId="{AE2BEFCD-CE33-41A5-B305-37261A133B7F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876870831" sldId="268"/>
            <ac:spMk id="234" creationId="{37AADAF6-D8CA-408B-9297-EDE3ED23EAC4}"/>
          </ac:spMkLst>
        </pc:spChg>
      </pc:sldChg>
      <pc:sldChg chg="modSp del mod">
        <pc:chgData name="Nicole Koshy" userId="1ae08fb84bcb5d3a" providerId="LiveId" clId="{73372A78-2BBA-479B-815A-F3CD43FDC1EE}" dt="2023-04-19T13:37:14.642" v="78" actId="47"/>
        <pc:sldMkLst>
          <pc:docMk/>
          <pc:sldMk cId="3849563807" sldId="269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2" creationId="{6BD00DFF-6831-44EB-A148-4F18A57B6FCF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3" creationId="{213BF24E-D9E1-45E9-9A99-5CDCDA5968B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4" creationId="{A5AFDB61-395F-4E72-B3B9-A6C9C081B57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32" creationId="{348FDA6F-3429-4031-8FFE-6F210904C213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33" creationId="{A0A66611-D318-48C9-9B6F-303CDFF9CC5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34" creationId="{1C53C72A-647D-4F5E-A586-3DC1C8259188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35" creationId="{399BB46D-0770-445F-A0CD-68BD0B34BD3E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36" creationId="{6A6B1C4D-B409-4AE3-88DC-D6338DE965F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37" creationId="{18950EEF-964E-4B62-8DC0-45C212800A8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38" creationId="{FED129B9-5854-4218-9D5D-707D3B34DCE7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39" creationId="{B64E57FA-5797-49C7-9000-5C5DC208BBC9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52" creationId="{08558695-BE35-4EE0-BB6E-13295A19746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74" creationId="{A0CC0882-5516-4483-B475-5B6F1E8CF7C5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75" creationId="{EF15278C-ABAD-426D-B35B-69B713F8199B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76" creationId="{796AF702-9970-40C9-8EE9-94B414AA632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77" creationId="{06869098-68A6-480F-ADF8-A7E3E7E4F77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78" creationId="{AD021D45-FAF7-4D66-B9C2-A81E1B5E864E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79" creationId="{71A5A1BE-92CF-4557-94F8-E986C6827715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0" creationId="{5C5DF15A-133A-468A-AC39-E25A57532AD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1" creationId="{FE61BD45-DE02-4EB3-BAEF-2EDF1746E6F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2" creationId="{C36E6F40-B4B8-41ED-B6CE-8C2174836BD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3" creationId="{0DCB6313-C2E3-48EF-9C72-0C51FAF7B3E8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4" creationId="{CD7D8B11-19D6-4D60-A8D8-D13FAEE6D5FE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5" creationId="{53B80567-58CE-47E3-9593-B9031A7C3D87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6" creationId="{5ED1F34E-1F11-4DBB-AF35-C69FFFD2478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7" creationId="{FFF65FE3-CB9E-46B4-B21D-B9A2C18447F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8" creationId="{859F86C1-A2CC-4166-B4E2-F04250C693BC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89" creationId="{E37B2B2B-AEA5-429C-A352-B3A35D9714B9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90" creationId="{8039BE05-7838-42F5-B60C-C825A8E058B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91" creationId="{06401AC3-502F-4C74-92E7-F2E70BDC2CB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92" creationId="{38BFD19C-89D5-406C-BB24-C94A97196ED3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93" creationId="{7C1B8E44-55D2-4DBF-8C2D-88B09E9FD341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94" creationId="{DBECA04A-1653-459B-B8F0-6AEDC2BF4D25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95" creationId="{DB02768E-4179-4DE8-A4EE-AD064756CF77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96" creationId="{6D9C5969-EDF7-4B76-8E3D-AA396353A26F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849563807" sldId="269"/>
            <ac:spMk id="197" creationId="{E7E45E00-A135-42C9-869E-325892100B40}"/>
          </ac:spMkLst>
        </pc:spChg>
      </pc:sldChg>
      <pc:sldChg chg="modSp del">
        <pc:chgData name="Nicole Koshy" userId="1ae08fb84bcb5d3a" providerId="LiveId" clId="{73372A78-2BBA-479B-815A-F3CD43FDC1EE}" dt="2023-04-19T13:37:09.174" v="77" actId="47"/>
        <pc:sldMkLst>
          <pc:docMk/>
          <pc:sldMk cId="1404125716" sldId="270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1404125716" sldId="270"/>
            <ac:spMk id="2" creationId="{F57712EE-CE28-402F-903B-90AEE8D3925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404125716" sldId="270"/>
            <ac:spMk id="3" creationId="{FC4F485F-FC54-4C73-ADD3-B309E9E79F8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404125716" sldId="270"/>
            <ac:spMk id="4" creationId="{A198B42E-E615-4755-9FB3-CA80590F7A27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404125716" sldId="270"/>
            <ac:spMk id="12" creationId="{A32F9891-B6E7-4529-9D22-D1F252613D9A}"/>
          </ac:spMkLst>
        </pc:spChg>
        <pc:graphicFrameChg chg="mod">
          <ac:chgData name="Nicole Koshy" userId="1ae08fb84bcb5d3a" providerId="LiveId" clId="{73372A78-2BBA-479B-815A-F3CD43FDC1EE}" dt="2023-04-19T13:35:22.668" v="67"/>
          <ac:graphicFrameMkLst>
            <pc:docMk/>
            <pc:sldMk cId="1404125716" sldId="270"/>
            <ac:graphicFrameMk id="31" creationId="{B0373CDF-8D7B-473F-83D5-9DB08615A46D}"/>
          </ac:graphicFrameMkLst>
        </pc:graphicFrame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1404125716" sldId="270"/>
            <ac:picMk id="13" creationId="{326D0768-880D-4BBA-B290-B3245B6F3935}"/>
          </ac:picMkLst>
        </pc:picChg>
      </pc:sldChg>
      <pc:sldChg chg="modSp del mod">
        <pc:chgData name="Nicole Koshy" userId="1ae08fb84bcb5d3a" providerId="LiveId" clId="{73372A78-2BBA-479B-815A-F3CD43FDC1EE}" dt="2023-04-19T13:37:04.375" v="75" actId="47"/>
        <pc:sldMkLst>
          <pc:docMk/>
          <pc:sldMk cId="2732533740" sldId="271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2" creationId="{38EEF5BD-0EB0-42A2-8523-F389FB13469F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3" creationId="{8ED04B58-DFBF-4018-89AD-4BEBB5E9539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4" creationId="{EEF69C9E-F651-4E5E-BB4B-08239BEE267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27" creationId="{601E960A-7E3D-4F8D-9D62-A555536F8EDC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28" creationId="{2E49AD40-AE90-4EBE-841C-B62FD355279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77" creationId="{75F1FCDA-B020-4B89-81B7-9FDDDA7A3B0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87" creationId="{003C108A-A3A2-4E65-A46C-D9DB58BC1AF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88" creationId="{22C4EEEB-8921-42F3-A225-77BFB9490847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89" creationId="{6A6CACEE-8BA3-47C7-ADC6-38D445EC186E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90" creationId="{DF9A17E8-323B-4E69-8593-CF9343A33015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91" creationId="{2E75F4E0-B4BA-4612-9927-C5D1F40375A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732533740" sldId="271"/>
            <ac:spMk id="92" creationId="{810168AB-103E-4451-ACA1-C71EED8C7C4F}"/>
          </ac:spMkLst>
        </pc:sp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2732533740" sldId="271"/>
            <ac:picMk id="25" creationId="{A7E5585A-6A9C-4D8F-AAC0-F1BDF44F204C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2732533740" sldId="271"/>
            <ac:picMk id="31" creationId="{74E87BED-9FDA-470B-8A0C-B2CA96C06B35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2732533740" sldId="271"/>
            <ac:picMk id="35" creationId="{6D6429CD-8CD3-4A8B-A591-6193B9A46A09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2732533740" sldId="271"/>
            <ac:picMk id="39" creationId="{CEAF01C6-D536-48A7-A6A7-1A2E692E410C}"/>
          </ac:picMkLst>
        </pc:picChg>
      </pc:sldChg>
      <pc:sldChg chg="modSp del mod">
        <pc:chgData name="Nicole Koshy" userId="1ae08fb84bcb5d3a" providerId="LiveId" clId="{73372A78-2BBA-479B-815A-F3CD43FDC1EE}" dt="2023-04-19T13:37:06.001" v="76" actId="47"/>
        <pc:sldMkLst>
          <pc:docMk/>
          <pc:sldMk cId="3411526660" sldId="272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" creationId="{B1C51A93-FA25-4E10-A598-696194FE806E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3" creationId="{0731503D-0BF2-4D11-924C-074E89D214D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4" creationId="{1A79DE11-0BE6-4400-9668-411A9B0AB11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80" creationId="{F93E34AA-E834-4165-8664-4A1105D2FDE3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109" creationId="{D058823F-D078-44BF-88C7-BB898079D9B7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125" creationId="{7CA5BE4B-CAA7-40A1-91F5-23EC1B6E038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141" creationId="{5D3712DF-6BDD-409B-9837-BCACD5F0D4BE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142" creationId="{0BB53DAA-7223-447D-ACEE-F4EAB39EF81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46" creationId="{7F74CAB7-DDB2-4B46-8488-05A476A69038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47" creationId="{D0FC0A1F-5BA1-4C16-A855-8223AAA9B87D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49" creationId="{55D87A9A-5F42-4329-944B-8C1A3998F2FB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50" creationId="{62B7F99D-73D8-4174-AE8A-CD5BCB4E5CD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52" creationId="{0E052902-F4C3-4352-AADB-906867951009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53" creationId="{169E8040-26EF-479E-A9BF-D18F30ACF1A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56" creationId="{56DF08B9-89F4-44B3-8236-63644992A8FC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57" creationId="{EAC326D8-CB48-4C51-9E38-28DA2835C02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59" creationId="{ECFA1DEF-A469-4E45-A6B4-F488B2FDB379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60" creationId="{690CA58B-0F46-4237-AF89-6FF34ED8C77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62" creationId="{E9D3D470-5E4C-4263-8545-CCBA41D4BF3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411526660" sldId="272"/>
            <ac:spMk id="263" creationId="{36993412-59F1-48AB-B148-B34B9FE3DD6C}"/>
          </ac:spMkLst>
        </pc:sp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411526660" sldId="272"/>
            <ac:picMk id="37" creationId="{2A323BF2-9CDA-492C-B78C-E413A6776D00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411526660" sldId="272"/>
            <ac:picMk id="41" creationId="{1FF325C1-7184-47D1-A294-49963BF4D422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411526660" sldId="272"/>
            <ac:picMk id="45" creationId="{03AA6BE3-0807-46B8-9E75-2311D924D86D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411526660" sldId="272"/>
            <ac:picMk id="49" creationId="{F8EA863E-00A1-4EAE-BCA3-8573E0F0F759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411526660" sldId="272"/>
            <ac:picMk id="53" creationId="{D1B15D4D-1700-451B-A9FA-EF5D437270E8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411526660" sldId="272"/>
            <ac:picMk id="57" creationId="{D853FBC7-A1BB-468D-929B-B9AD94C4E7A5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411526660" sldId="272"/>
            <ac:picMk id="61" creationId="{D68FAAAA-A833-4BB0-97FE-1C44D926F806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411526660" sldId="272"/>
            <ac:picMk id="65" creationId="{EC97216F-F151-44D3-B8BA-5DB09B44B9D2}"/>
          </ac:picMkLst>
        </pc:picChg>
      </pc:sldChg>
      <pc:sldChg chg="delSp modSp del mod">
        <pc:chgData name="Nicole Koshy" userId="1ae08fb84bcb5d3a" providerId="LiveId" clId="{73372A78-2BBA-479B-815A-F3CD43FDC1EE}" dt="2023-04-19T19:18:39.403" v="4641" actId="47"/>
        <pc:sldMkLst>
          <pc:docMk/>
          <pc:sldMk cId="598063663" sldId="273"/>
        </pc:sldMkLst>
        <pc:spChg chg="del mod">
          <ac:chgData name="Nicole Koshy" userId="1ae08fb84bcb5d3a" providerId="LiveId" clId="{73372A78-2BBA-479B-815A-F3CD43FDC1EE}" dt="2023-04-19T13:45:36.517" v="173" actId="478"/>
          <ac:spMkLst>
            <pc:docMk/>
            <pc:sldMk cId="598063663" sldId="273"/>
            <ac:spMk id="2" creationId="{2E3D7F3B-BFF0-4F68-B925-3A035F540F7F}"/>
          </ac:spMkLst>
        </pc:spChg>
        <pc:spChg chg="del mod">
          <ac:chgData name="Nicole Koshy" userId="1ae08fb84bcb5d3a" providerId="LiveId" clId="{73372A78-2BBA-479B-815A-F3CD43FDC1EE}" dt="2023-04-19T13:45:38.481" v="174" actId="478"/>
          <ac:spMkLst>
            <pc:docMk/>
            <pc:sldMk cId="598063663" sldId="273"/>
            <ac:spMk id="3" creationId="{584CF1CC-73DC-4A58-B699-AD39463BDAC1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4" creationId="{4DC126C4-6479-4242-A2D2-B70DD6972F1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12" creationId="{D8AA6DF9-C0BD-4398-AE4D-694E20340FDA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39" creationId="{7BEC3CBF-D4C4-41EA-89B6-14BFFC46BFC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40" creationId="{000229AD-941F-484C-83A3-4C77A6C94E24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41" creationId="{B9C9BDF3-EB4B-4EAD-A073-2797175399A8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43" creationId="{7919B8D7-7BC4-471E-A5D6-68CEFB69F3C8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59" creationId="{A54F40EB-5C30-4E2E-B7B6-59FF654C3061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60" creationId="{540AC221-87EA-4804-BF53-F5136A0A106C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173" creationId="{EFE741DC-71C6-4244-BA95-4778F605A2F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174" creationId="{7921C900-A73D-4B17-B068-19F174312EB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175" creationId="{C3B61E0C-E17F-49AA-9B3E-3BA70A98EF7F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176" creationId="{1709800F-4CBF-40EB-9D83-D03CDBD5A449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177" creationId="{96D74C1D-F10E-4B71-A8A2-0D96DA897F52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598063663" sldId="273"/>
            <ac:spMk id="178" creationId="{56677E9F-D78E-49FE-8D9A-9449AADABA65}"/>
          </ac:spMkLst>
        </pc:spChg>
      </pc:sldChg>
      <pc:sldChg chg="addSp delSp modSp mod ord">
        <pc:chgData name="Nicole Koshy" userId="1ae08fb84bcb5d3a" providerId="LiveId" clId="{73372A78-2BBA-479B-815A-F3CD43FDC1EE}" dt="2023-04-19T19:18:16.404" v="4638"/>
        <pc:sldMkLst>
          <pc:docMk/>
          <pc:sldMk cId="204619446" sldId="274"/>
        </pc:sldMkLst>
        <pc:spChg chg="del mod">
          <ac:chgData name="Nicole Koshy" userId="1ae08fb84bcb5d3a" providerId="LiveId" clId="{73372A78-2BBA-479B-815A-F3CD43FDC1EE}" dt="2023-04-19T13:45:32.437" v="172" actId="478"/>
          <ac:spMkLst>
            <pc:docMk/>
            <pc:sldMk cId="204619446" sldId="274"/>
            <ac:spMk id="2" creationId="{72D2BFB9-EF4C-43BD-82AF-44BB97E87417}"/>
          </ac:spMkLst>
        </pc:spChg>
        <pc:spChg chg="del mod">
          <ac:chgData name="Nicole Koshy" userId="1ae08fb84bcb5d3a" providerId="LiveId" clId="{73372A78-2BBA-479B-815A-F3CD43FDC1EE}" dt="2023-04-19T13:45:28.643" v="170" actId="478"/>
          <ac:spMkLst>
            <pc:docMk/>
            <pc:sldMk cId="204619446" sldId="274"/>
            <ac:spMk id="3" creationId="{CEAB7E33-6C5A-49D2-AA9F-51E7DEA11D3B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04619446" sldId="274"/>
            <ac:spMk id="4" creationId="{F0D5A82B-E666-4FD6-A993-84ED558D3B3A}"/>
          </ac:spMkLst>
        </pc:spChg>
        <pc:spChg chg="add del mod">
          <ac:chgData name="Nicole Koshy" userId="1ae08fb84bcb5d3a" providerId="LiveId" clId="{73372A78-2BBA-479B-815A-F3CD43FDC1EE}" dt="2023-04-19T13:45:25.887" v="169" actId="478"/>
          <ac:spMkLst>
            <pc:docMk/>
            <pc:sldMk cId="204619446" sldId="274"/>
            <ac:spMk id="6" creationId="{B9A7AFA9-469D-E8E5-316E-9E4C156E227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04619446" sldId="274"/>
            <ac:spMk id="14" creationId="{4CD4EC34-A56A-4AFF-967C-7826E849185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204619446" sldId="274"/>
            <ac:spMk id="21" creationId="{1ACAAE1E-C644-4F5F-B013-E7D2D2C82E71}"/>
          </ac:spMkLst>
        </pc:spChg>
        <pc:picChg chg="add del mod">
          <ac:chgData name="Nicole Koshy" userId="1ae08fb84bcb5d3a" providerId="LiveId" clId="{73372A78-2BBA-479B-815A-F3CD43FDC1EE}" dt="2023-04-19T13:45:25.887" v="169" actId="478"/>
          <ac:picMkLst>
            <pc:docMk/>
            <pc:sldMk cId="204619446" sldId="274"/>
            <ac:picMk id="12" creationId="{86DB35FE-DA40-47CA-AC01-10AFBE90D479}"/>
          </ac:picMkLst>
        </pc:picChg>
      </pc:sldChg>
      <pc:sldChg chg="addSp delSp modSp mod ord">
        <pc:chgData name="Nicole Koshy" userId="1ae08fb84bcb5d3a" providerId="LiveId" clId="{73372A78-2BBA-479B-815A-F3CD43FDC1EE}" dt="2023-04-19T19:18:06.045" v="4636"/>
        <pc:sldMkLst>
          <pc:docMk/>
          <pc:sldMk cId="1851646291" sldId="275"/>
        </pc:sldMkLst>
        <pc:spChg chg="del mod">
          <ac:chgData name="Nicole Koshy" userId="1ae08fb84bcb5d3a" providerId="LiveId" clId="{73372A78-2BBA-479B-815A-F3CD43FDC1EE}" dt="2023-04-19T13:38:59.825" v="123" actId="478"/>
          <ac:spMkLst>
            <pc:docMk/>
            <pc:sldMk cId="1851646291" sldId="275"/>
            <ac:spMk id="2" creationId="{2790CE37-04F9-4227-B00E-A878A9056DA7}"/>
          </ac:spMkLst>
        </pc:spChg>
        <pc:spChg chg="del mod">
          <ac:chgData name="Nicole Koshy" userId="1ae08fb84bcb5d3a" providerId="LiveId" clId="{73372A78-2BBA-479B-815A-F3CD43FDC1EE}" dt="2023-04-19T13:39:01.956" v="124" actId="478"/>
          <ac:spMkLst>
            <pc:docMk/>
            <pc:sldMk cId="1851646291" sldId="275"/>
            <ac:spMk id="3" creationId="{45AB52D9-2BE1-41EE-B28C-4DEDAEFD750F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851646291" sldId="275"/>
            <ac:spMk id="4" creationId="{D48E7CB9-A0ED-4EB9-BBDE-0C1004C498B9}"/>
          </ac:spMkLst>
        </pc:spChg>
        <pc:spChg chg="add del mod">
          <ac:chgData name="Nicole Koshy" userId="1ae08fb84bcb5d3a" providerId="LiveId" clId="{73372A78-2BBA-479B-815A-F3CD43FDC1EE}" dt="2023-04-19T13:45:20.627" v="167" actId="478"/>
          <ac:spMkLst>
            <pc:docMk/>
            <pc:sldMk cId="1851646291" sldId="275"/>
            <ac:spMk id="6" creationId="{5524AFB8-CB86-A23B-8535-2D1C07CCB280}"/>
          </ac:spMkLst>
        </pc:spChg>
        <pc:spChg chg="del mod">
          <ac:chgData name="Nicole Koshy" userId="1ae08fb84bcb5d3a" providerId="LiveId" clId="{73372A78-2BBA-479B-815A-F3CD43FDC1EE}" dt="2023-04-19T13:38:56.428" v="122" actId="478"/>
          <ac:spMkLst>
            <pc:docMk/>
            <pc:sldMk cId="1851646291" sldId="275"/>
            <ac:spMk id="9" creationId="{0BF8A3EA-3C0A-457C-ACBD-FA9FBF4DCB9F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1851646291" sldId="275"/>
            <ac:spMk id="24" creationId="{8B0A0B61-E44C-4C98-A84B-B96C81DA5816}"/>
          </ac:spMkLst>
        </pc:sp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1851646291" sldId="275"/>
            <ac:picMk id="18" creationId="{594B2289-B469-43CF-B394-071C6B0A4DD5}"/>
          </ac:picMkLst>
        </pc:picChg>
      </pc:sldChg>
      <pc:sldChg chg="addSp delSp modSp del mod ord">
        <pc:chgData name="Nicole Koshy" userId="1ae08fb84bcb5d3a" providerId="LiveId" clId="{73372A78-2BBA-479B-815A-F3CD43FDC1EE}" dt="2023-04-19T19:21:18.199" v="4716" actId="47"/>
        <pc:sldMkLst>
          <pc:docMk/>
          <pc:sldMk cId="323263871" sldId="276"/>
        </pc:sldMkLst>
        <pc:spChg chg="mod">
          <ac:chgData name="Nicole Koshy" userId="1ae08fb84bcb5d3a" providerId="LiveId" clId="{73372A78-2BBA-479B-815A-F3CD43FDC1EE}" dt="2023-04-19T19:21:07.880" v="4715" actId="14100"/>
          <ac:spMkLst>
            <pc:docMk/>
            <pc:sldMk cId="323263871" sldId="276"/>
            <ac:spMk id="3" creationId="{2640E91D-18E5-4731-B64D-89FA6D338F8D}"/>
          </ac:spMkLst>
        </pc:spChg>
        <pc:spChg chg="add del mod">
          <ac:chgData name="Nicole Koshy" userId="1ae08fb84bcb5d3a" providerId="LiveId" clId="{73372A78-2BBA-479B-815A-F3CD43FDC1EE}" dt="2023-04-19T19:20:05.625" v="4672" actId="478"/>
          <ac:spMkLst>
            <pc:docMk/>
            <pc:sldMk cId="323263871" sldId="276"/>
            <ac:spMk id="4" creationId="{9F1BB1D0-8B2A-032C-9695-E52CF30ED966}"/>
          </ac:spMkLst>
        </pc:spChg>
        <pc:spChg chg="del mod">
          <ac:chgData name="Nicole Koshy" userId="1ae08fb84bcb5d3a" providerId="LiveId" clId="{73372A78-2BBA-479B-815A-F3CD43FDC1EE}" dt="2023-04-19T19:21:01.217" v="4712" actId="478"/>
          <ac:spMkLst>
            <pc:docMk/>
            <pc:sldMk cId="323263871" sldId="276"/>
            <ac:spMk id="5" creationId="{7A5259B6-9592-490D-9692-23A6DD900E14}"/>
          </ac:spMkLst>
        </pc:spChg>
        <pc:spChg chg="del mod">
          <ac:chgData name="Nicole Koshy" userId="1ae08fb84bcb5d3a" providerId="LiveId" clId="{73372A78-2BBA-479B-815A-F3CD43FDC1EE}" dt="2023-04-19T19:20:47.518" v="4707" actId="478"/>
          <ac:spMkLst>
            <pc:docMk/>
            <pc:sldMk cId="323263871" sldId="276"/>
            <ac:spMk id="6" creationId="{653FA3EF-7124-4E69-8D7C-68B2154F6E6F}"/>
          </ac:spMkLst>
        </pc:spChg>
        <pc:spChg chg="del mod">
          <ac:chgData name="Nicole Koshy" userId="1ae08fb84bcb5d3a" providerId="LiveId" clId="{73372A78-2BBA-479B-815A-F3CD43FDC1EE}" dt="2023-04-19T19:20:47.518" v="4707" actId="478"/>
          <ac:spMkLst>
            <pc:docMk/>
            <pc:sldMk cId="323263871" sldId="276"/>
            <ac:spMk id="7" creationId="{0507607F-9E24-4250-8615-A5CB61BA54C6}"/>
          </ac:spMkLst>
        </pc:spChg>
        <pc:spChg chg="add del mod">
          <ac:chgData name="Nicole Koshy" userId="1ae08fb84bcb5d3a" providerId="LiveId" clId="{73372A78-2BBA-479B-815A-F3CD43FDC1EE}" dt="2023-04-19T19:20:49.521" v="4708" actId="478"/>
          <ac:spMkLst>
            <pc:docMk/>
            <pc:sldMk cId="323263871" sldId="276"/>
            <ac:spMk id="9" creationId="{E72A8946-E230-594D-EA87-FAACBF27757D}"/>
          </ac:spMkLst>
        </pc:spChg>
        <pc:spChg chg="add del mod">
          <ac:chgData name="Nicole Koshy" userId="1ae08fb84bcb5d3a" providerId="LiveId" clId="{73372A78-2BBA-479B-815A-F3CD43FDC1EE}" dt="2023-04-19T19:20:49.521" v="4708" actId="478"/>
          <ac:spMkLst>
            <pc:docMk/>
            <pc:sldMk cId="323263871" sldId="276"/>
            <ac:spMk id="11" creationId="{5B599C1A-4996-ECB0-4774-67519A729885}"/>
          </ac:spMkLst>
        </pc:spChg>
        <pc:spChg chg="add del mod">
          <ac:chgData name="Nicole Koshy" userId="1ae08fb84bcb5d3a" providerId="LiveId" clId="{73372A78-2BBA-479B-815A-F3CD43FDC1EE}" dt="2023-04-19T19:21:03.514" v="4713" actId="478"/>
          <ac:spMkLst>
            <pc:docMk/>
            <pc:sldMk cId="323263871" sldId="276"/>
            <ac:spMk id="13" creationId="{3B342C9E-157B-EE9A-EB88-800CB027D6B0}"/>
          </ac:spMkLst>
        </pc:spChg>
        <pc:spChg chg="mod">
          <ac:chgData name="Nicole Koshy" userId="1ae08fb84bcb5d3a" providerId="LiveId" clId="{73372A78-2BBA-479B-815A-F3CD43FDC1EE}" dt="2023-04-19T19:20:12.617" v="4676" actId="14100"/>
          <ac:spMkLst>
            <pc:docMk/>
            <pc:sldMk cId="323263871" sldId="276"/>
            <ac:spMk id="26" creationId="{1D9B171E-A37E-4DB5-A2AC-F8C4778DB6C6}"/>
          </ac:spMkLst>
        </pc:spChg>
        <pc:spChg chg="del mod">
          <ac:chgData name="Nicole Koshy" userId="1ae08fb84bcb5d3a" providerId="LiveId" clId="{73372A78-2BBA-479B-815A-F3CD43FDC1EE}" dt="2023-04-19T19:20:53.870" v="4711" actId="478"/>
          <ac:spMkLst>
            <pc:docMk/>
            <pc:sldMk cId="323263871" sldId="276"/>
            <ac:spMk id="34" creationId="{CE5FA933-8959-4B54-AC99-11D1045822E8}"/>
          </ac:spMkLst>
        </pc:spChg>
        <pc:spChg chg="del mod">
          <ac:chgData name="Nicole Koshy" userId="1ae08fb84bcb5d3a" providerId="LiveId" clId="{73372A78-2BBA-479B-815A-F3CD43FDC1EE}" dt="2023-04-19T19:20:52.011" v="4710" actId="478"/>
          <ac:spMkLst>
            <pc:docMk/>
            <pc:sldMk cId="323263871" sldId="276"/>
            <ac:spMk id="35" creationId="{359ECB67-53CE-46F0-8F4C-CF75ABD549B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23263871" sldId="276"/>
            <ac:spMk id="36" creationId="{4224E8B4-C6BD-4998-8E02-7B2861BBB464}"/>
          </ac:spMkLst>
        </pc:spChg>
        <pc:spChg chg="del">
          <ac:chgData name="Nicole Koshy" userId="1ae08fb84bcb5d3a" providerId="LiveId" clId="{73372A78-2BBA-479B-815A-F3CD43FDC1EE}" dt="2023-04-19T19:20:06.562" v="4673" actId="478"/>
          <ac:spMkLst>
            <pc:docMk/>
            <pc:sldMk cId="323263871" sldId="276"/>
            <ac:spMk id="56" creationId="{B1A47241-52E5-4D60-BFBB-CDEA5AE2B29A}"/>
          </ac:spMkLst>
        </pc:spChg>
        <pc:picChg chg="del mod">
          <ac:chgData name="Nicole Koshy" userId="1ae08fb84bcb5d3a" providerId="LiveId" clId="{73372A78-2BBA-479B-815A-F3CD43FDC1EE}" dt="2023-04-19T19:20:03.785" v="4671" actId="478"/>
          <ac:picMkLst>
            <pc:docMk/>
            <pc:sldMk cId="323263871" sldId="276"/>
            <ac:picMk id="60" creationId="{203BE455-3949-41E3-AD2E-8F6C87C38369}"/>
          </ac:picMkLst>
        </pc:picChg>
      </pc:sldChg>
      <pc:sldChg chg="del">
        <pc:chgData name="Nicole Koshy" userId="1ae08fb84bcb5d3a" providerId="LiveId" clId="{73372A78-2BBA-479B-815A-F3CD43FDC1EE}" dt="2023-04-19T13:35:29.131" v="68" actId="47"/>
        <pc:sldMkLst>
          <pc:docMk/>
          <pc:sldMk cId="2583275527" sldId="277"/>
        </pc:sldMkLst>
      </pc:sldChg>
      <pc:sldChg chg="modSp mod">
        <pc:chgData name="Nicole Koshy" userId="1ae08fb84bcb5d3a" providerId="LiveId" clId="{73372A78-2BBA-479B-815A-F3CD43FDC1EE}" dt="2023-04-19T18:45:18.711" v="2754" actId="14100"/>
        <pc:sldMkLst>
          <pc:docMk/>
          <pc:sldMk cId="752814286" sldId="278"/>
        </pc:sldMkLst>
        <pc:spChg chg="mod">
          <ac:chgData name="Nicole Koshy" userId="1ae08fb84bcb5d3a" providerId="LiveId" clId="{73372A78-2BBA-479B-815A-F3CD43FDC1EE}" dt="2023-04-19T14:00:43.306" v="645" actId="20577"/>
          <ac:spMkLst>
            <pc:docMk/>
            <pc:sldMk cId="752814286" sldId="278"/>
            <ac:spMk id="2" creationId="{286E938C-9D94-4B05-979A-D39FFC457291}"/>
          </ac:spMkLst>
        </pc:spChg>
        <pc:spChg chg="mod">
          <ac:chgData name="Nicole Koshy" userId="1ae08fb84bcb5d3a" providerId="LiveId" clId="{73372A78-2BBA-479B-815A-F3CD43FDC1EE}" dt="2023-04-19T13:36:01.016" v="74" actId="113"/>
          <ac:spMkLst>
            <pc:docMk/>
            <pc:sldMk cId="752814286" sldId="278"/>
            <ac:spMk id="3" creationId="{D9A11267-FC52-4990-8D98-010AFABA5544}"/>
          </ac:spMkLst>
        </pc:spChg>
        <pc:spChg chg="mod">
          <ac:chgData name="Nicole Koshy" userId="1ae08fb84bcb5d3a" providerId="LiveId" clId="{73372A78-2BBA-479B-815A-F3CD43FDC1EE}" dt="2023-04-19T13:35:21.572" v="64" actId="113"/>
          <ac:spMkLst>
            <pc:docMk/>
            <pc:sldMk cId="752814286" sldId="278"/>
            <ac:spMk id="5" creationId="{560B0DAD-F727-7AF2-3A7B-F9F10FBD41AF}"/>
          </ac:spMkLst>
        </pc:spChg>
        <pc:picChg chg="mod modCrop">
          <ac:chgData name="Nicole Koshy" userId="1ae08fb84bcb5d3a" providerId="LiveId" clId="{73372A78-2BBA-479B-815A-F3CD43FDC1EE}" dt="2023-04-19T18:45:18.711" v="2754" actId="14100"/>
          <ac:picMkLst>
            <pc:docMk/>
            <pc:sldMk cId="752814286" sldId="278"/>
            <ac:picMk id="4" creationId="{40DCE5EA-CE8A-9E19-0B8C-C01306E991A8}"/>
          </ac:picMkLst>
        </pc:picChg>
        <pc:picChg chg="mod">
          <ac:chgData name="Nicole Koshy" userId="1ae08fb84bcb5d3a" providerId="LiveId" clId="{73372A78-2BBA-479B-815A-F3CD43FDC1EE}" dt="2023-04-19T18:45:16.593" v="2753" actId="14100"/>
          <ac:picMkLst>
            <pc:docMk/>
            <pc:sldMk cId="752814286" sldId="278"/>
            <ac:picMk id="7" creationId="{5387692D-CF82-E817-C46D-0D819C9D495A}"/>
          </ac:picMkLst>
        </pc:pic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752814286" sldId="278"/>
            <ac:picMk id="14" creationId="{9A8AD548-922D-4E1D-B19C-5F6E808B8160}"/>
          </ac:picMkLst>
        </pc:picChg>
      </pc:sldChg>
      <pc:sldChg chg="addSp delSp modSp del mod ord">
        <pc:chgData name="Nicole Koshy" userId="1ae08fb84bcb5d3a" providerId="LiveId" clId="{73372A78-2BBA-479B-815A-F3CD43FDC1EE}" dt="2023-04-19T19:32:10.974" v="5413" actId="47"/>
        <pc:sldMkLst>
          <pc:docMk/>
          <pc:sldMk cId="666210065" sldId="279"/>
        </pc:sldMkLst>
        <pc:spChg chg="add mod or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2" creationId="{A81301EE-D92C-0D2F-21B9-25A6ADF73A53}"/>
          </ac:spMkLst>
        </pc:spChg>
        <pc:spChg chg="add del mod">
          <ac:chgData name="Nicole Koshy" userId="1ae08fb84bcb5d3a" providerId="LiveId" clId="{73372A78-2BBA-479B-815A-F3CD43FDC1EE}" dt="2023-04-19T19:31:05.493" v="5387" actId="478"/>
          <ac:spMkLst>
            <pc:docMk/>
            <pc:sldMk cId="666210065" sldId="279"/>
            <ac:spMk id="3" creationId="{32D1E604-5010-D0CF-84E4-48212526BF93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4" creationId="{A495BDDE-7B1E-D8E2-FEB2-415C9AECB092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5" creationId="{1A496F51-623A-4112-FE1F-42187C0BF40B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6" creationId="{6816015D-322A-37B7-BA69-F906FAD105BA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7" creationId="{3FC85BBC-7CA2-EDC4-9945-C231A1A5E71E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8" creationId="{D5F67732-A986-46CB-3DFC-675546BD79BF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9" creationId="{2A0A4002-3797-0AB2-E9A5-07A007B4B9EF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10" creationId="{481B9068-DCBE-FCAD-DDB1-A410637B57F3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11" creationId="{C5FCBF64-7058-CEC3-CB3A-C9247212DA96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12" creationId="{4B061EF6-E125-548C-DC86-77C68A4262AD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13" creationId="{A759D5CE-92E3-CCC1-4E3A-C495EC8F41EF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14" creationId="{CC868D7F-627C-7803-6093-6AB5AEE54148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15" creationId="{8896F932-4DC0-54F6-3F01-CA58C03A9C60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16" creationId="{37086A11-F0AB-139C-D56D-6303BAD85EDB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17" creationId="{7E54EE74-2231-9961-1216-FC6A015FEF4B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19" creationId="{1C35F2AB-5956-27C9-6BF3-1A062F9E3265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20" creationId="{54885D9A-9567-5411-A941-1EEDFEB5DCF0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21" creationId="{1D246F8E-9F42-6905-AFAF-82DFA02D6618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26" creationId="{C1F854C5-523B-F1AC-7243-7B8F2228266B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27" creationId="{E7D85DFB-C7B0-EAC8-F724-66E4C203EC3E}"/>
          </ac:spMkLst>
        </pc:spChg>
        <pc:spChg chg="add mod">
          <ac:chgData name="Nicole Koshy" userId="1ae08fb84bcb5d3a" providerId="LiveId" clId="{73372A78-2BBA-479B-815A-F3CD43FDC1EE}" dt="2023-04-19T19:31:05.493" v="5387" actId="478"/>
          <ac:spMkLst>
            <pc:docMk/>
            <pc:sldMk cId="666210065" sldId="279"/>
            <ac:spMk id="28" creationId="{1ED880E6-A2D6-CEB4-3F58-BEE3AD63218F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30" creationId="{83BA9C76-2633-10A2-4531-68F98F527AAF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31" creationId="{DC4A7831-80F9-612C-E34C-9180F1607DDF}"/>
          </ac:spMkLst>
        </pc:spChg>
        <pc:spChg chg="add del mod">
          <ac:chgData name="Nicole Koshy" userId="1ae08fb84bcb5d3a" providerId="LiveId" clId="{73372A78-2BBA-479B-815A-F3CD43FDC1EE}" dt="2023-04-19T19:31:10.210" v="5389" actId="478"/>
          <ac:spMkLst>
            <pc:docMk/>
            <pc:sldMk cId="666210065" sldId="279"/>
            <ac:spMk id="32" creationId="{1D0B834B-059D-E92A-F283-BFD70F6627B0}"/>
          </ac:spMkLst>
        </pc:spChg>
        <pc:spChg chg="add mod">
          <ac:chgData name="Nicole Koshy" userId="1ae08fb84bcb5d3a" providerId="LiveId" clId="{73372A78-2BBA-479B-815A-F3CD43FDC1EE}" dt="2023-04-19T19:31:26.374" v="5392"/>
          <ac:spMkLst>
            <pc:docMk/>
            <pc:sldMk cId="666210065" sldId="279"/>
            <ac:spMk id="34" creationId="{FBF77E0E-F8CB-E66C-1FAE-8AC602F37298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42" creationId="{EE1F69C8-CD8A-D261-E798-F7B50C15DC51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44" creationId="{283F73C4-4507-564D-3760-883E5674F50C}"/>
          </ac:spMkLst>
        </pc:spChg>
        <pc:spChg chg="mod">
          <ac:chgData name="Nicole Koshy" userId="1ae08fb84bcb5d3a" providerId="LiveId" clId="{73372A78-2BBA-479B-815A-F3CD43FDC1EE}" dt="2023-04-19T18:54:45.767" v="2936" actId="1076"/>
          <ac:spMkLst>
            <pc:docMk/>
            <pc:sldMk cId="666210065" sldId="279"/>
            <ac:spMk id="45" creationId="{E1EA7970-8864-1BEC-8C69-EDE1BE101F47}"/>
          </ac:spMkLst>
        </pc:spChg>
        <pc:cxnChg chg="mod">
          <ac:chgData name="Nicole Koshy" userId="1ae08fb84bcb5d3a" providerId="LiveId" clId="{73372A78-2BBA-479B-815A-F3CD43FDC1EE}" dt="2023-04-19T18:54:45.767" v="2936" actId="1076"/>
          <ac:cxnSpMkLst>
            <pc:docMk/>
            <pc:sldMk cId="666210065" sldId="279"/>
            <ac:cxnSpMk id="25" creationId="{FD960823-7F4A-260E-209F-3262DF4CEF87}"/>
          </ac:cxnSpMkLst>
        </pc:cxnChg>
        <pc:cxnChg chg="mod">
          <ac:chgData name="Nicole Koshy" userId="1ae08fb84bcb5d3a" providerId="LiveId" clId="{73372A78-2BBA-479B-815A-F3CD43FDC1EE}" dt="2023-04-19T18:54:45.767" v="2936" actId="1076"/>
          <ac:cxnSpMkLst>
            <pc:docMk/>
            <pc:sldMk cId="666210065" sldId="279"/>
            <ac:cxnSpMk id="29" creationId="{8929240A-06E8-5B2B-ABE0-D00DB256D8B8}"/>
          </ac:cxnSpMkLst>
        </pc:cxnChg>
        <pc:cxnChg chg="mod">
          <ac:chgData name="Nicole Koshy" userId="1ae08fb84bcb5d3a" providerId="LiveId" clId="{73372A78-2BBA-479B-815A-F3CD43FDC1EE}" dt="2023-04-19T18:54:45.767" v="2936" actId="1076"/>
          <ac:cxnSpMkLst>
            <pc:docMk/>
            <pc:sldMk cId="666210065" sldId="279"/>
            <ac:cxnSpMk id="33" creationId="{1920F883-78AB-560B-A508-EDAB644F644F}"/>
          </ac:cxnSpMkLst>
        </pc:cxnChg>
        <pc:cxnChg chg="mod">
          <ac:chgData name="Nicole Koshy" userId="1ae08fb84bcb5d3a" providerId="LiveId" clId="{73372A78-2BBA-479B-815A-F3CD43FDC1EE}" dt="2023-04-19T18:54:45.767" v="2936" actId="1076"/>
          <ac:cxnSpMkLst>
            <pc:docMk/>
            <pc:sldMk cId="666210065" sldId="279"/>
            <ac:cxnSpMk id="35" creationId="{20C84F47-113B-46C4-1F0A-979CB1185C04}"/>
          </ac:cxnSpMkLst>
        </pc:cxnChg>
        <pc:cxnChg chg="mod">
          <ac:chgData name="Nicole Koshy" userId="1ae08fb84bcb5d3a" providerId="LiveId" clId="{73372A78-2BBA-479B-815A-F3CD43FDC1EE}" dt="2023-04-19T18:54:45.767" v="2936" actId="1076"/>
          <ac:cxnSpMkLst>
            <pc:docMk/>
            <pc:sldMk cId="666210065" sldId="279"/>
            <ac:cxnSpMk id="37" creationId="{A525ED7B-7630-BB92-F1C9-EE4ADC904A3D}"/>
          </ac:cxnSpMkLst>
        </pc:cxnChg>
        <pc:cxnChg chg="mod">
          <ac:chgData name="Nicole Koshy" userId="1ae08fb84bcb5d3a" providerId="LiveId" clId="{73372A78-2BBA-479B-815A-F3CD43FDC1EE}" dt="2023-04-19T18:54:45.767" v="2936" actId="1076"/>
          <ac:cxnSpMkLst>
            <pc:docMk/>
            <pc:sldMk cId="666210065" sldId="279"/>
            <ac:cxnSpMk id="39" creationId="{5DCDC1AC-2048-1774-490A-34022A7C6216}"/>
          </ac:cxnSpMkLst>
        </pc:cxnChg>
        <pc:cxnChg chg="mod">
          <ac:chgData name="Nicole Koshy" userId="1ae08fb84bcb5d3a" providerId="LiveId" clId="{73372A78-2BBA-479B-815A-F3CD43FDC1EE}" dt="2023-04-19T18:54:45.767" v="2936" actId="1076"/>
          <ac:cxnSpMkLst>
            <pc:docMk/>
            <pc:sldMk cId="666210065" sldId="279"/>
            <ac:cxnSpMk id="47" creationId="{8733CCF6-5623-D73C-0E08-8ED82EC44E47}"/>
          </ac:cxnSpMkLst>
        </pc:cxnChg>
      </pc:sldChg>
      <pc:sldChg chg="del ord">
        <pc:chgData name="Nicole Koshy" userId="1ae08fb84bcb5d3a" providerId="LiveId" clId="{73372A78-2BBA-479B-815A-F3CD43FDC1EE}" dt="2023-04-19T19:10:58.849" v="4210" actId="47"/>
        <pc:sldMkLst>
          <pc:docMk/>
          <pc:sldMk cId="1338197183" sldId="280"/>
        </pc:sldMkLst>
      </pc:sldChg>
      <pc:sldChg chg="del ord">
        <pc:chgData name="Nicole Koshy" userId="1ae08fb84bcb5d3a" providerId="LiveId" clId="{73372A78-2BBA-479B-815A-F3CD43FDC1EE}" dt="2023-04-19T19:23:11.127" v="4779" actId="47"/>
        <pc:sldMkLst>
          <pc:docMk/>
          <pc:sldMk cId="3546230348" sldId="281"/>
        </pc:sldMkLst>
      </pc:sldChg>
      <pc:sldChg chg="modSp mod">
        <pc:chgData name="Nicole Koshy" userId="1ae08fb84bcb5d3a" providerId="LiveId" clId="{73372A78-2BBA-479B-815A-F3CD43FDC1EE}" dt="2023-04-19T13:35:22.668" v="67"/>
        <pc:sldMkLst>
          <pc:docMk/>
          <pc:sldMk cId="3159288639" sldId="303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3159288639" sldId="303"/>
            <ac:spMk id="2" creationId="{66485278-3D07-466F-8351-667A2EBEABB8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159288639" sldId="303"/>
            <ac:spMk id="6" creationId="{AB55FF1C-3CBD-419A-9DE4-7A8AA6371B6A}"/>
          </ac:spMkLst>
        </pc:spChg>
      </pc:sldChg>
      <pc:sldChg chg="modSp ord">
        <pc:chgData name="Nicole Koshy" userId="1ae08fb84bcb5d3a" providerId="LiveId" clId="{73372A78-2BBA-479B-815A-F3CD43FDC1EE}" dt="2023-04-19T13:47:42.270" v="200"/>
        <pc:sldMkLst>
          <pc:docMk/>
          <pc:sldMk cId="3124766000" sldId="304"/>
        </pc:sldMkLst>
        <pc:spChg chg="mod">
          <ac:chgData name="Nicole Koshy" userId="1ae08fb84bcb5d3a" providerId="LiveId" clId="{73372A78-2BBA-479B-815A-F3CD43FDC1EE}" dt="2023-04-19T13:35:22.668" v="67"/>
          <ac:spMkLst>
            <pc:docMk/>
            <pc:sldMk cId="3124766000" sldId="304"/>
            <ac:spMk id="2" creationId="{CFACDA59-55A0-4EA5-B3E4-646D1D3B4CEB}"/>
          </ac:spMkLst>
        </pc:spChg>
      </pc:sldChg>
      <pc:sldChg chg="delSp modSp add mod ord">
        <pc:chgData name="Nicole Koshy" userId="1ae08fb84bcb5d3a" providerId="LiveId" clId="{73372A78-2BBA-479B-815A-F3CD43FDC1EE}" dt="2023-04-19T19:18:22.269" v="4640"/>
        <pc:sldMkLst>
          <pc:docMk/>
          <pc:sldMk cId="3521561301" sldId="321"/>
        </pc:sldMkLst>
        <pc:spChg chg="del mod">
          <ac:chgData name="Nicole Koshy" userId="1ae08fb84bcb5d3a" providerId="LiveId" clId="{73372A78-2BBA-479B-815A-F3CD43FDC1EE}" dt="2023-04-19T13:45:14.871" v="164" actId="478"/>
          <ac:spMkLst>
            <pc:docMk/>
            <pc:sldMk cId="3521561301" sldId="321"/>
            <ac:spMk id="4" creationId="{0C329F70-04F7-4C70-BCF8-D4371F54EF2F}"/>
          </ac:spMkLst>
        </pc:spChg>
        <pc:spChg chg="del">
          <ac:chgData name="Nicole Koshy" userId="1ae08fb84bcb5d3a" providerId="LiveId" clId="{73372A78-2BBA-479B-815A-F3CD43FDC1EE}" dt="2023-04-19T13:45:16.459" v="165" actId="478"/>
          <ac:spMkLst>
            <pc:docMk/>
            <pc:sldMk cId="3521561301" sldId="321"/>
            <ac:spMk id="5" creationId="{06A3302E-502D-4151-81C9-5FD6AF9596D6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521561301" sldId="321"/>
            <ac:spMk id="11" creationId="{581E8936-2270-47FE-94A4-398CB123EF90}"/>
          </ac:spMkLst>
        </pc:spChg>
        <pc:spChg chg="mod">
          <ac:chgData name="Nicole Koshy" userId="1ae08fb84bcb5d3a" providerId="LiveId" clId="{73372A78-2BBA-479B-815A-F3CD43FDC1EE}" dt="2023-04-19T13:35:22.668" v="67"/>
          <ac:spMkLst>
            <pc:docMk/>
            <pc:sldMk cId="3521561301" sldId="321"/>
            <ac:spMk id="13" creationId="{C0287FEC-3826-4868-8D93-52429C6156F5}"/>
          </ac:spMkLst>
        </pc:spChg>
        <pc:picChg chg="mod">
          <ac:chgData name="Nicole Koshy" userId="1ae08fb84bcb5d3a" providerId="LiveId" clId="{73372A78-2BBA-479B-815A-F3CD43FDC1EE}" dt="2023-04-19T13:35:22.668" v="67"/>
          <ac:picMkLst>
            <pc:docMk/>
            <pc:sldMk cId="3521561301" sldId="321"/>
            <ac:picMk id="16" creationId="{361E9ADB-7377-4CF1-9AE4-AEFBDEBEEEEC}"/>
          </ac:picMkLst>
        </pc:picChg>
      </pc:sldChg>
      <pc:sldChg chg="addSp delSp modSp add mod ord">
        <pc:chgData name="Nicole Koshy" userId="1ae08fb84bcb5d3a" providerId="LiveId" clId="{73372A78-2BBA-479B-815A-F3CD43FDC1EE}" dt="2023-04-19T19:37:43.739" v="5707" actId="14100"/>
        <pc:sldMkLst>
          <pc:docMk/>
          <pc:sldMk cId="1420547054" sldId="322"/>
        </pc:sldMkLst>
        <pc:spChg chg="add del mod">
          <ac:chgData name="Nicole Koshy" userId="1ae08fb84bcb5d3a" providerId="LiveId" clId="{73372A78-2BBA-479B-815A-F3CD43FDC1EE}" dt="2023-04-19T14:49:29.448" v="1257" actId="478"/>
          <ac:spMkLst>
            <pc:docMk/>
            <pc:sldMk cId="1420547054" sldId="322"/>
            <ac:spMk id="3" creationId="{DC8A8349-2B8E-BEC0-63DA-2BC6CBBB54D2}"/>
          </ac:spMkLst>
        </pc:spChg>
        <pc:spChg chg="add mod">
          <ac:chgData name="Nicole Koshy" userId="1ae08fb84bcb5d3a" providerId="LiveId" clId="{73372A78-2BBA-479B-815A-F3CD43FDC1EE}" dt="2023-04-19T18:21:30.945" v="1588" actId="108"/>
          <ac:spMkLst>
            <pc:docMk/>
            <pc:sldMk cId="1420547054" sldId="322"/>
            <ac:spMk id="4" creationId="{6D05D4C2-7BAA-D4CF-19EA-E4D704E15489}"/>
          </ac:spMkLst>
        </pc:spChg>
        <pc:spChg chg="add del mod">
          <ac:chgData name="Nicole Koshy" userId="1ae08fb84bcb5d3a" providerId="LiveId" clId="{73372A78-2BBA-479B-815A-F3CD43FDC1EE}" dt="2023-04-19T18:21:41.012" v="1590" actId="1076"/>
          <ac:spMkLst>
            <pc:docMk/>
            <pc:sldMk cId="1420547054" sldId="322"/>
            <ac:spMk id="6" creationId="{A852DFC0-83ED-4BFE-49F5-0F77CBBEBF7E}"/>
          </ac:spMkLst>
        </pc:spChg>
        <pc:spChg chg="del mod">
          <ac:chgData name="Nicole Koshy" userId="1ae08fb84bcb5d3a" providerId="LiveId" clId="{73372A78-2BBA-479B-815A-F3CD43FDC1EE}" dt="2023-04-19T14:49:26.543" v="1256" actId="478"/>
          <ac:spMkLst>
            <pc:docMk/>
            <pc:sldMk cId="1420547054" sldId="322"/>
            <ac:spMk id="7" creationId="{47788B34-4190-4916-9048-47720EA5ABF1}"/>
          </ac:spMkLst>
        </pc:spChg>
        <pc:spChg chg="del mod">
          <ac:chgData name="Nicole Koshy" userId="1ae08fb84bcb5d3a" providerId="LiveId" clId="{73372A78-2BBA-479B-815A-F3CD43FDC1EE}" dt="2023-04-19T14:49:55.627" v="1263" actId="478"/>
          <ac:spMkLst>
            <pc:docMk/>
            <pc:sldMk cId="1420547054" sldId="322"/>
            <ac:spMk id="8" creationId="{ABA415A0-3B77-43FB-A408-5F1DA4B0AAFA}"/>
          </ac:spMkLst>
        </pc:spChg>
        <pc:spChg chg="del mod">
          <ac:chgData name="Nicole Koshy" userId="1ae08fb84bcb5d3a" providerId="LiveId" clId="{73372A78-2BBA-479B-815A-F3CD43FDC1EE}" dt="2023-04-19T14:49:55.627" v="1263" actId="478"/>
          <ac:spMkLst>
            <pc:docMk/>
            <pc:sldMk cId="1420547054" sldId="322"/>
            <ac:spMk id="9" creationId="{8598ECEC-4413-4244-8F21-0076EC511806}"/>
          </ac:spMkLst>
        </pc:spChg>
        <pc:spChg chg="del mod">
          <ac:chgData name="Nicole Koshy" userId="1ae08fb84bcb5d3a" providerId="LiveId" clId="{73372A78-2BBA-479B-815A-F3CD43FDC1EE}" dt="2023-04-19T14:49:55.627" v="1263" actId="478"/>
          <ac:spMkLst>
            <pc:docMk/>
            <pc:sldMk cId="1420547054" sldId="322"/>
            <ac:spMk id="10" creationId="{34A9BC34-CFDB-4D7A-8D6C-1CE608D0909F}"/>
          </ac:spMkLst>
        </pc:spChg>
        <pc:spChg chg="del mod">
          <ac:chgData name="Nicole Koshy" userId="1ae08fb84bcb5d3a" providerId="LiveId" clId="{73372A78-2BBA-479B-815A-F3CD43FDC1EE}" dt="2023-04-19T14:49:55.627" v="1263" actId="478"/>
          <ac:spMkLst>
            <pc:docMk/>
            <pc:sldMk cId="1420547054" sldId="322"/>
            <ac:spMk id="11" creationId="{1D014E48-5DD9-49CE-AD5B-0FEF69204F68}"/>
          </ac:spMkLst>
        </pc:spChg>
        <pc:spChg chg="del mod">
          <ac:chgData name="Nicole Koshy" userId="1ae08fb84bcb5d3a" providerId="LiveId" clId="{73372A78-2BBA-479B-815A-F3CD43FDC1EE}" dt="2023-04-19T14:49:55.627" v="1263" actId="478"/>
          <ac:spMkLst>
            <pc:docMk/>
            <pc:sldMk cId="1420547054" sldId="322"/>
            <ac:spMk id="12" creationId="{3A63626D-0E6E-4023-ABFC-A744C9862159}"/>
          </ac:spMkLst>
        </pc:spChg>
        <pc:spChg chg="del mod">
          <ac:chgData name="Nicole Koshy" userId="1ae08fb84bcb5d3a" providerId="LiveId" clId="{73372A78-2BBA-479B-815A-F3CD43FDC1EE}" dt="2023-04-19T14:49:55.627" v="1263" actId="478"/>
          <ac:spMkLst>
            <pc:docMk/>
            <pc:sldMk cId="1420547054" sldId="322"/>
            <ac:spMk id="13" creationId="{258E9390-685C-4BAD-BFAD-EC56E81C4745}"/>
          </ac:spMkLst>
        </pc:spChg>
        <pc:spChg chg="del">
          <ac:chgData name="Nicole Koshy" userId="1ae08fb84bcb5d3a" providerId="LiveId" clId="{73372A78-2BBA-479B-815A-F3CD43FDC1EE}" dt="2023-04-19T13:46:13.607" v="182" actId="478"/>
          <ac:spMkLst>
            <pc:docMk/>
            <pc:sldMk cId="1420547054" sldId="322"/>
            <ac:spMk id="14" creationId="{D236478C-E242-44E0-8357-C72C9B588CA7}"/>
          </ac:spMkLst>
        </pc:spChg>
        <pc:spChg chg="del">
          <ac:chgData name="Nicole Koshy" userId="1ae08fb84bcb5d3a" providerId="LiveId" clId="{73372A78-2BBA-479B-815A-F3CD43FDC1EE}" dt="2023-04-19T13:46:15.556" v="183" actId="478"/>
          <ac:spMkLst>
            <pc:docMk/>
            <pc:sldMk cId="1420547054" sldId="322"/>
            <ac:spMk id="15" creationId="{65A6DC02-681E-4AF7-AC6E-57CDDB2FBA28}"/>
          </ac:spMkLst>
        </pc:spChg>
        <pc:spChg chg="del">
          <ac:chgData name="Nicole Koshy" userId="1ae08fb84bcb5d3a" providerId="LiveId" clId="{73372A78-2BBA-479B-815A-F3CD43FDC1EE}" dt="2023-04-19T14:49:55.627" v="1263" actId="478"/>
          <ac:spMkLst>
            <pc:docMk/>
            <pc:sldMk cId="1420547054" sldId="322"/>
            <ac:spMk id="16" creationId="{CF0A8666-4477-461C-A79D-E91232EE973E}"/>
          </ac:spMkLst>
        </pc:spChg>
        <pc:spChg chg="add del mod">
          <ac:chgData name="Nicole Koshy" userId="1ae08fb84bcb5d3a" providerId="LiveId" clId="{73372A78-2BBA-479B-815A-F3CD43FDC1EE}" dt="2023-04-19T14:50:06.137" v="1266" actId="478"/>
          <ac:spMkLst>
            <pc:docMk/>
            <pc:sldMk cId="1420547054" sldId="322"/>
            <ac:spMk id="18" creationId="{D37CE2AE-DCE1-6BD6-37F8-FE097F7ABE7C}"/>
          </ac:spMkLst>
        </pc:spChg>
        <pc:spChg chg="add del mod">
          <ac:chgData name="Nicole Koshy" userId="1ae08fb84bcb5d3a" providerId="LiveId" clId="{73372A78-2BBA-479B-815A-F3CD43FDC1EE}" dt="2023-04-19T18:21:41.012" v="1590" actId="1076"/>
          <ac:spMkLst>
            <pc:docMk/>
            <pc:sldMk cId="1420547054" sldId="322"/>
            <ac:spMk id="20" creationId="{F8C79D0E-CABE-BED5-03D7-F1A1FA4AD7F2}"/>
          </ac:spMkLst>
        </pc:spChg>
        <pc:spChg chg="add del mod">
          <ac:chgData name="Nicole Koshy" userId="1ae08fb84bcb5d3a" providerId="LiveId" clId="{73372A78-2BBA-479B-815A-F3CD43FDC1EE}" dt="2023-04-19T14:50:07.811" v="1267" actId="478"/>
          <ac:spMkLst>
            <pc:docMk/>
            <pc:sldMk cId="1420547054" sldId="322"/>
            <ac:spMk id="22" creationId="{CEF67FF9-A978-69DE-C2CC-46FC7EB56E27}"/>
          </ac:spMkLst>
        </pc:spChg>
        <pc:spChg chg="add del mod">
          <ac:chgData name="Nicole Koshy" userId="1ae08fb84bcb5d3a" providerId="LiveId" clId="{73372A78-2BBA-479B-815A-F3CD43FDC1EE}" dt="2023-04-19T18:21:41.012" v="1590" actId="1076"/>
          <ac:spMkLst>
            <pc:docMk/>
            <pc:sldMk cId="1420547054" sldId="322"/>
            <ac:spMk id="24" creationId="{0924F15F-4203-4493-24CC-0F7A915A43D8}"/>
          </ac:spMkLst>
        </pc:spChg>
        <pc:spChg chg="add del mod">
          <ac:chgData name="Nicole Koshy" userId="1ae08fb84bcb5d3a" providerId="LiveId" clId="{73372A78-2BBA-479B-815A-F3CD43FDC1EE}" dt="2023-04-19T14:50:09.815" v="1268" actId="478"/>
          <ac:spMkLst>
            <pc:docMk/>
            <pc:sldMk cId="1420547054" sldId="322"/>
            <ac:spMk id="26" creationId="{9697D09D-CA52-CA5F-90AE-A4B6410373F0}"/>
          </ac:spMkLst>
        </pc:spChg>
        <pc:spChg chg="add mod">
          <ac:chgData name="Nicole Koshy" userId="1ae08fb84bcb5d3a" providerId="LiveId" clId="{73372A78-2BBA-479B-815A-F3CD43FDC1EE}" dt="2023-04-19T18:21:41.012" v="1590" actId="1076"/>
          <ac:spMkLst>
            <pc:docMk/>
            <pc:sldMk cId="1420547054" sldId="322"/>
            <ac:spMk id="27" creationId="{C928215B-2F09-846B-C7A5-A47F01F18CE9}"/>
          </ac:spMkLst>
        </pc:spChg>
        <pc:spChg chg="add mod">
          <ac:chgData name="Nicole Koshy" userId="1ae08fb84bcb5d3a" providerId="LiveId" clId="{73372A78-2BBA-479B-815A-F3CD43FDC1EE}" dt="2023-04-19T18:21:34.735" v="1589" actId="108"/>
          <ac:spMkLst>
            <pc:docMk/>
            <pc:sldMk cId="1420547054" sldId="322"/>
            <ac:spMk id="28" creationId="{225A7CC2-61C1-5055-D831-EEF9F0E7DBBF}"/>
          </ac:spMkLst>
        </pc:spChg>
        <pc:spChg chg="add mod">
          <ac:chgData name="Nicole Koshy" userId="1ae08fb84bcb5d3a" providerId="LiveId" clId="{73372A78-2BBA-479B-815A-F3CD43FDC1EE}" dt="2023-04-19T19:37:43.739" v="5707" actId="14100"/>
          <ac:spMkLst>
            <pc:docMk/>
            <pc:sldMk cId="1420547054" sldId="322"/>
            <ac:spMk id="29" creationId="{167A9E45-D3C4-C57A-3653-18BDD3FA0572}"/>
          </ac:spMkLst>
        </pc:spChg>
      </pc:sldChg>
      <pc:sldChg chg="addSp modSp add mod ord">
        <pc:chgData name="Nicole Koshy" userId="1ae08fb84bcb5d3a" providerId="LiveId" clId="{73372A78-2BBA-479B-815A-F3CD43FDC1EE}" dt="2023-04-19T20:58:28.166" v="6044" actId="20577"/>
        <pc:sldMkLst>
          <pc:docMk/>
          <pc:sldMk cId="3885244775" sldId="323"/>
        </pc:sldMkLst>
        <pc:spChg chg="add mod">
          <ac:chgData name="Nicole Koshy" userId="1ae08fb84bcb5d3a" providerId="LiveId" clId="{73372A78-2BBA-479B-815A-F3CD43FDC1EE}" dt="2023-04-19T19:31:23.365" v="5391" actId="571"/>
          <ac:spMkLst>
            <pc:docMk/>
            <pc:sldMk cId="3885244775" sldId="323"/>
            <ac:spMk id="2" creationId="{7CCB6666-3569-533D-5F65-1F09953E9D24}"/>
          </ac:spMkLst>
        </pc:spChg>
        <pc:spChg chg="mod">
          <ac:chgData name="Nicole Koshy" userId="1ae08fb84bcb5d3a" providerId="LiveId" clId="{73372A78-2BBA-479B-815A-F3CD43FDC1EE}" dt="2023-04-19T18:25:46.362" v="2000" actId="20577"/>
          <ac:spMkLst>
            <pc:docMk/>
            <pc:sldMk cId="3885244775" sldId="323"/>
            <ac:spMk id="3" creationId="{65A25FA4-A288-4460-BF12-637E077953CB}"/>
          </ac:spMkLst>
        </pc:spChg>
        <pc:spChg chg="mod">
          <ac:chgData name="Nicole Koshy" userId="1ae08fb84bcb5d3a" providerId="LiveId" clId="{73372A78-2BBA-479B-815A-F3CD43FDC1EE}" dt="2023-04-19T20:58:28.166" v="6044" actId="20577"/>
          <ac:spMkLst>
            <pc:docMk/>
            <pc:sldMk cId="3885244775" sldId="323"/>
            <ac:spMk id="7" creationId="{91C52C13-996F-4CF8-BBA5-F6CC233475A7}"/>
          </ac:spMkLst>
        </pc:spChg>
      </pc:sldChg>
      <pc:sldChg chg="addSp delSp modSp add mod ord">
        <pc:chgData name="Nicole Koshy" userId="1ae08fb84bcb5d3a" providerId="LiveId" clId="{73372A78-2BBA-479B-815A-F3CD43FDC1EE}" dt="2023-04-19T19:18:59.741" v="4644"/>
        <pc:sldMkLst>
          <pc:docMk/>
          <pc:sldMk cId="3273515799" sldId="324"/>
        </pc:sldMkLst>
        <pc:spChg chg="add mod">
          <ac:chgData name="Nicole Koshy" userId="1ae08fb84bcb5d3a" providerId="LiveId" clId="{73372A78-2BBA-479B-815A-F3CD43FDC1EE}" dt="2023-04-19T18:43:04.619" v="2709" actId="11"/>
          <ac:spMkLst>
            <pc:docMk/>
            <pc:sldMk cId="3273515799" sldId="324"/>
            <ac:spMk id="3" creationId="{52D07FC4-F991-E313-A551-417B696DA015}"/>
          </ac:spMkLst>
        </pc:spChg>
        <pc:spChg chg="mod">
          <ac:chgData name="Nicole Koshy" userId="1ae08fb84bcb5d3a" providerId="LiveId" clId="{73372A78-2BBA-479B-815A-F3CD43FDC1EE}" dt="2023-04-19T14:51:44.417" v="1374" actId="20577"/>
          <ac:spMkLst>
            <pc:docMk/>
            <pc:sldMk cId="3273515799" sldId="324"/>
            <ac:spMk id="4" creationId="{6D05D4C2-7BAA-D4CF-19EA-E4D704E15489}"/>
          </ac:spMkLst>
        </pc:spChg>
        <pc:spChg chg="del">
          <ac:chgData name="Nicole Koshy" userId="1ae08fb84bcb5d3a" providerId="LiveId" clId="{73372A78-2BBA-479B-815A-F3CD43FDC1EE}" dt="2023-04-19T18:42:31.722" v="2694" actId="478"/>
          <ac:spMkLst>
            <pc:docMk/>
            <pc:sldMk cId="3273515799" sldId="324"/>
            <ac:spMk id="6" creationId="{A852DFC0-83ED-4BFE-49F5-0F77CBBEBF7E}"/>
          </ac:spMkLst>
        </pc:spChg>
        <pc:spChg chg="add del mod">
          <ac:chgData name="Nicole Koshy" userId="1ae08fb84bcb5d3a" providerId="LiveId" clId="{73372A78-2BBA-479B-815A-F3CD43FDC1EE}" dt="2023-04-19T18:42:40.582" v="2702" actId="478"/>
          <ac:spMkLst>
            <pc:docMk/>
            <pc:sldMk cId="3273515799" sldId="324"/>
            <ac:spMk id="7" creationId="{9A5C6B7F-9D98-72F5-51F2-1F0A943C1A46}"/>
          </ac:spMkLst>
        </pc:spChg>
        <pc:spChg chg="add del mod">
          <ac:chgData name="Nicole Koshy" userId="1ae08fb84bcb5d3a" providerId="LiveId" clId="{73372A78-2BBA-479B-815A-F3CD43FDC1EE}" dt="2023-04-19T18:42:48.874" v="2705" actId="478"/>
          <ac:spMkLst>
            <pc:docMk/>
            <pc:sldMk cId="3273515799" sldId="324"/>
            <ac:spMk id="9" creationId="{022521B2-336B-86D7-BEF6-43DA18BCE1B1}"/>
          </ac:spMkLst>
        </pc:spChg>
        <pc:spChg chg="del">
          <ac:chgData name="Nicole Koshy" userId="1ae08fb84bcb5d3a" providerId="LiveId" clId="{73372A78-2BBA-479B-815A-F3CD43FDC1EE}" dt="2023-04-19T18:42:34.694" v="2695" actId="478"/>
          <ac:spMkLst>
            <pc:docMk/>
            <pc:sldMk cId="3273515799" sldId="324"/>
            <ac:spMk id="20" creationId="{F8C79D0E-CABE-BED5-03D7-F1A1FA4AD7F2}"/>
          </ac:spMkLst>
        </pc:spChg>
        <pc:spChg chg="del">
          <ac:chgData name="Nicole Koshy" userId="1ae08fb84bcb5d3a" providerId="LiveId" clId="{73372A78-2BBA-479B-815A-F3CD43FDC1EE}" dt="2023-04-19T18:42:46.341" v="2704" actId="478"/>
          <ac:spMkLst>
            <pc:docMk/>
            <pc:sldMk cId="3273515799" sldId="324"/>
            <ac:spMk id="24" creationId="{0924F15F-4203-4493-24CC-0F7A915A43D8}"/>
          </ac:spMkLst>
        </pc:spChg>
      </pc:sldChg>
      <pc:sldChg chg="addSp delSp modSp add mod ord">
        <pc:chgData name="Nicole Koshy" userId="1ae08fb84bcb5d3a" providerId="LiveId" clId="{73372A78-2BBA-479B-815A-F3CD43FDC1EE}" dt="2023-04-19T19:34:06.330" v="5421" actId="313"/>
        <pc:sldMkLst>
          <pc:docMk/>
          <pc:sldMk cId="1190892506" sldId="325"/>
        </pc:sldMkLst>
        <pc:spChg chg="add del mod">
          <ac:chgData name="Nicole Koshy" userId="1ae08fb84bcb5d3a" providerId="LiveId" clId="{73372A78-2BBA-479B-815A-F3CD43FDC1EE}" dt="2023-04-19T18:55:36.158" v="2960" actId="478"/>
          <ac:spMkLst>
            <pc:docMk/>
            <pc:sldMk cId="1190892506" sldId="325"/>
            <ac:spMk id="3" creationId="{F54EF7F4-AE23-24C6-1BDE-D3CEBACDF426}"/>
          </ac:spMkLst>
        </pc:spChg>
        <pc:spChg chg="add del mod">
          <ac:chgData name="Nicole Koshy" userId="1ae08fb84bcb5d3a" providerId="LiveId" clId="{73372A78-2BBA-479B-815A-F3CD43FDC1EE}" dt="2023-04-19T18:55:38.213" v="2962" actId="478"/>
          <ac:spMkLst>
            <pc:docMk/>
            <pc:sldMk cId="1190892506" sldId="325"/>
            <ac:spMk id="5" creationId="{1813C5BC-DBA7-A15B-E57B-A1268202591B}"/>
          </ac:spMkLst>
        </pc:spChg>
        <pc:spChg chg="add del mod">
          <ac:chgData name="Nicole Koshy" userId="1ae08fb84bcb5d3a" providerId="LiveId" clId="{73372A78-2BBA-479B-815A-F3CD43FDC1EE}" dt="2023-04-19T18:55:37.415" v="2961" actId="478"/>
          <ac:spMkLst>
            <pc:docMk/>
            <pc:sldMk cId="1190892506" sldId="325"/>
            <ac:spMk id="7" creationId="{099A2CC2-21B3-7D85-8099-FC314FE8410F}"/>
          </ac:spMkLst>
        </pc:spChg>
        <pc:spChg chg="add del mod">
          <ac:chgData name="Nicole Koshy" userId="1ae08fb84bcb5d3a" providerId="LiveId" clId="{73372A78-2BBA-479B-815A-F3CD43FDC1EE}" dt="2023-04-19T18:55:44.168" v="2963" actId="478"/>
          <ac:spMkLst>
            <pc:docMk/>
            <pc:sldMk cId="1190892506" sldId="325"/>
            <ac:spMk id="9" creationId="{ED2EF542-0FC3-5E1D-082B-DF512A82A6C3}"/>
          </ac:spMkLst>
        </pc:spChg>
        <pc:spChg chg="add del mod">
          <ac:chgData name="Nicole Koshy" userId="1ae08fb84bcb5d3a" providerId="LiveId" clId="{73372A78-2BBA-479B-815A-F3CD43FDC1EE}" dt="2023-04-19T18:58:06.243" v="3070" actId="478"/>
          <ac:spMkLst>
            <pc:docMk/>
            <pc:sldMk cId="1190892506" sldId="325"/>
            <ac:spMk id="12" creationId="{3B6C6338-8FF4-AB8F-926A-B5D8EC664E19}"/>
          </ac:spMkLst>
        </pc:spChg>
        <pc:spChg chg="add del mod">
          <ac:chgData name="Nicole Koshy" userId="1ae08fb84bcb5d3a" providerId="LiveId" clId="{73372A78-2BBA-479B-815A-F3CD43FDC1EE}" dt="2023-04-19T18:58:09.811" v="3072" actId="478"/>
          <ac:spMkLst>
            <pc:docMk/>
            <pc:sldMk cId="1190892506" sldId="325"/>
            <ac:spMk id="14" creationId="{9A66E7C0-88B4-993C-0140-E0FDBB514A5B}"/>
          </ac:spMkLst>
        </pc:spChg>
        <pc:spChg chg="add del mod">
          <ac:chgData name="Nicole Koshy" userId="1ae08fb84bcb5d3a" providerId="LiveId" clId="{73372A78-2BBA-479B-815A-F3CD43FDC1EE}" dt="2023-04-19T18:58:15.294" v="3074" actId="478"/>
          <ac:spMkLst>
            <pc:docMk/>
            <pc:sldMk cId="1190892506" sldId="325"/>
            <ac:spMk id="16" creationId="{4908EB53-84A0-3078-73C2-126923E3B3CA}"/>
          </ac:spMkLst>
        </pc:spChg>
        <pc:spChg chg="add del mod">
          <ac:chgData name="Nicole Koshy" userId="1ae08fb84bcb5d3a" providerId="LiveId" clId="{73372A78-2BBA-479B-815A-F3CD43FDC1EE}" dt="2023-04-19T18:58:15.294" v="3074" actId="478"/>
          <ac:spMkLst>
            <pc:docMk/>
            <pc:sldMk cId="1190892506" sldId="325"/>
            <ac:spMk id="18" creationId="{5E3292D5-11AF-0199-FF24-1DF7A6F1AEED}"/>
          </ac:spMkLst>
        </pc:spChg>
        <pc:spChg chg="add del mod">
          <ac:chgData name="Nicole Koshy" userId="1ae08fb84bcb5d3a" providerId="LiveId" clId="{73372A78-2BBA-479B-815A-F3CD43FDC1EE}" dt="2023-04-19T18:58:15.294" v="3074" actId="478"/>
          <ac:spMkLst>
            <pc:docMk/>
            <pc:sldMk cId="1190892506" sldId="325"/>
            <ac:spMk id="20" creationId="{4318E433-F9A0-41C8-17B3-D9BD2D7A2197}"/>
          </ac:spMkLst>
        </pc:spChg>
        <pc:spChg chg="add del mod">
          <ac:chgData name="Nicole Koshy" userId="1ae08fb84bcb5d3a" providerId="LiveId" clId="{73372A78-2BBA-479B-815A-F3CD43FDC1EE}" dt="2023-04-19T18:58:15.294" v="3074" actId="478"/>
          <ac:spMkLst>
            <pc:docMk/>
            <pc:sldMk cId="1190892506" sldId="325"/>
            <ac:spMk id="22" creationId="{71E6F8C6-95CC-7E61-846B-E36368DEEFE8}"/>
          </ac:spMkLst>
        </pc:spChg>
        <pc:spChg chg="add mod">
          <ac:chgData name="Nicole Koshy" userId="1ae08fb84bcb5d3a" providerId="LiveId" clId="{73372A78-2BBA-479B-815A-F3CD43FDC1EE}" dt="2023-04-19T19:34:02.011" v="5420" actId="478"/>
          <ac:spMkLst>
            <pc:docMk/>
            <pc:sldMk cId="1190892506" sldId="325"/>
            <ac:spMk id="26" creationId="{AF0BB944-72BD-2290-1072-C61B1A99439D}"/>
          </ac:spMkLst>
        </pc:spChg>
        <pc:spChg chg="mod">
          <ac:chgData name="Nicole Koshy" userId="1ae08fb84bcb5d3a" providerId="LiveId" clId="{73372A78-2BBA-479B-815A-F3CD43FDC1EE}" dt="2023-04-19T19:34:06.330" v="5421" actId="313"/>
          <ac:spMkLst>
            <pc:docMk/>
            <pc:sldMk cId="1190892506" sldId="325"/>
            <ac:spMk id="30" creationId="{F580F041-DC12-4416-8D50-10D5CB88036E}"/>
          </ac:spMkLst>
        </pc:spChg>
        <pc:spChg chg="mod">
          <ac:chgData name="Nicole Koshy" userId="1ae08fb84bcb5d3a" providerId="LiveId" clId="{73372A78-2BBA-479B-815A-F3CD43FDC1EE}" dt="2023-04-19T19:02:58.820" v="3279" actId="1076"/>
          <ac:spMkLst>
            <pc:docMk/>
            <pc:sldMk cId="1190892506" sldId="325"/>
            <ac:spMk id="61" creationId="{AAB80485-19C5-4162-A7D1-C16C0A37DB0A}"/>
          </ac:spMkLst>
        </pc:spChg>
        <pc:spChg chg="del mod">
          <ac:chgData name="Nicole Koshy" userId="1ae08fb84bcb5d3a" providerId="LiveId" clId="{73372A78-2BBA-479B-815A-F3CD43FDC1EE}" dt="2023-04-19T19:34:02.011" v="5420" actId="478"/>
          <ac:spMkLst>
            <pc:docMk/>
            <pc:sldMk cId="1190892506" sldId="325"/>
            <ac:spMk id="62" creationId="{F3A35CB8-192D-46E2-ABAC-ED96BB3582BE}"/>
          </ac:spMkLst>
        </pc:spChg>
        <pc:spChg chg="del">
          <ac:chgData name="Nicole Koshy" userId="1ae08fb84bcb5d3a" providerId="LiveId" clId="{73372A78-2BBA-479B-815A-F3CD43FDC1EE}" dt="2023-04-19T18:58:07.761" v="3071" actId="478"/>
          <ac:spMkLst>
            <pc:docMk/>
            <pc:sldMk cId="1190892506" sldId="325"/>
            <ac:spMk id="63" creationId="{8D138E80-5256-446A-AE30-0A9CBCEC97CC}"/>
          </ac:spMkLst>
        </pc:spChg>
        <pc:spChg chg="del mod">
          <ac:chgData name="Nicole Koshy" userId="1ae08fb84bcb5d3a" providerId="LiveId" clId="{73372A78-2BBA-479B-815A-F3CD43FDC1EE}" dt="2023-04-19T18:58:03.834" v="3069" actId="478"/>
          <ac:spMkLst>
            <pc:docMk/>
            <pc:sldMk cId="1190892506" sldId="325"/>
            <ac:spMk id="64" creationId="{A1AC70BF-8941-481C-8D24-0B619A898EDE}"/>
          </ac:spMkLst>
        </pc:spChg>
        <pc:spChg chg="del">
          <ac:chgData name="Nicole Koshy" userId="1ae08fb84bcb5d3a" providerId="LiveId" clId="{73372A78-2BBA-479B-815A-F3CD43FDC1EE}" dt="2023-04-19T18:58:13.309" v="3073" actId="478"/>
          <ac:spMkLst>
            <pc:docMk/>
            <pc:sldMk cId="1190892506" sldId="325"/>
            <ac:spMk id="76" creationId="{C5E5A4C4-6086-4F2D-BF5F-1A909411BAA3}"/>
          </ac:spMkLst>
        </pc:spChg>
        <pc:spChg chg="del mod">
          <ac:chgData name="Nicole Koshy" userId="1ae08fb84bcb5d3a" providerId="LiveId" clId="{73372A78-2BBA-479B-815A-F3CD43FDC1EE}" dt="2023-04-19T18:58:13.309" v="3073" actId="478"/>
          <ac:spMkLst>
            <pc:docMk/>
            <pc:sldMk cId="1190892506" sldId="325"/>
            <ac:spMk id="77" creationId="{F8450002-65CC-44ED-9FA3-79F17962B3B5}"/>
          </ac:spMkLst>
        </pc:spChg>
        <pc:spChg chg="del">
          <ac:chgData name="Nicole Koshy" userId="1ae08fb84bcb5d3a" providerId="LiveId" clId="{73372A78-2BBA-479B-815A-F3CD43FDC1EE}" dt="2023-04-19T18:58:13.309" v="3073" actId="478"/>
          <ac:spMkLst>
            <pc:docMk/>
            <pc:sldMk cId="1190892506" sldId="325"/>
            <ac:spMk id="78" creationId="{DF2F3071-377B-4538-8351-AE48F52BD1CC}"/>
          </ac:spMkLst>
        </pc:spChg>
        <pc:spChg chg="del">
          <ac:chgData name="Nicole Koshy" userId="1ae08fb84bcb5d3a" providerId="LiveId" clId="{73372A78-2BBA-479B-815A-F3CD43FDC1EE}" dt="2023-04-19T18:58:13.309" v="3073" actId="478"/>
          <ac:spMkLst>
            <pc:docMk/>
            <pc:sldMk cId="1190892506" sldId="325"/>
            <ac:spMk id="79" creationId="{3ECFAB54-2FAE-44AC-A18F-60ABE9A74175}"/>
          </ac:spMkLst>
        </pc:spChg>
        <pc:picChg chg="add mod">
          <ac:chgData name="Nicole Koshy" userId="1ae08fb84bcb5d3a" providerId="LiveId" clId="{73372A78-2BBA-479B-815A-F3CD43FDC1EE}" dt="2023-04-19T19:02:21.731" v="3272" actId="1076"/>
          <ac:picMkLst>
            <pc:docMk/>
            <pc:sldMk cId="1190892506" sldId="325"/>
            <ac:picMk id="10" creationId="{1A2104BE-434D-778B-2C97-978587ACC4D4}"/>
          </ac:picMkLst>
        </pc:picChg>
        <pc:picChg chg="add mod">
          <ac:chgData name="Nicole Koshy" userId="1ae08fb84bcb5d3a" providerId="LiveId" clId="{73372A78-2BBA-479B-815A-F3CD43FDC1EE}" dt="2023-04-19T19:02:18.485" v="3271" actId="1076"/>
          <ac:picMkLst>
            <pc:docMk/>
            <pc:sldMk cId="1190892506" sldId="325"/>
            <ac:picMk id="23" creationId="{AB45B83C-902F-3544-CB52-0DC1DA0B990F}"/>
          </ac:picMkLst>
        </pc:picChg>
        <pc:picChg chg="add mod">
          <ac:chgData name="Nicole Koshy" userId="1ae08fb84bcb5d3a" providerId="LiveId" clId="{73372A78-2BBA-479B-815A-F3CD43FDC1EE}" dt="2023-04-19T19:02:26.069" v="3273" actId="1076"/>
          <ac:picMkLst>
            <pc:docMk/>
            <pc:sldMk cId="1190892506" sldId="325"/>
            <ac:picMk id="24" creationId="{D8086C30-23CF-240A-4F86-6704B2A45361}"/>
          </ac:picMkLst>
        </pc:picChg>
        <pc:picChg chg="del">
          <ac:chgData name="Nicole Koshy" userId="1ae08fb84bcb5d3a" providerId="LiveId" clId="{73372A78-2BBA-479B-815A-F3CD43FDC1EE}" dt="2023-04-19T18:55:34.067" v="2959" actId="478"/>
          <ac:picMkLst>
            <pc:docMk/>
            <pc:sldMk cId="1190892506" sldId="325"/>
            <ac:picMk id="46" creationId="{1420D33F-ACED-46BE-B2DF-C61CB4ABF7CF}"/>
          </ac:picMkLst>
        </pc:picChg>
        <pc:picChg chg="del">
          <ac:chgData name="Nicole Koshy" userId="1ae08fb84bcb5d3a" providerId="LiveId" clId="{73372A78-2BBA-479B-815A-F3CD43FDC1EE}" dt="2023-04-19T18:55:34.067" v="2959" actId="478"/>
          <ac:picMkLst>
            <pc:docMk/>
            <pc:sldMk cId="1190892506" sldId="325"/>
            <ac:picMk id="66" creationId="{A336AF83-492E-4D22-9173-676DCAB77B13}"/>
          </ac:picMkLst>
        </pc:picChg>
        <pc:picChg chg="del">
          <ac:chgData name="Nicole Koshy" userId="1ae08fb84bcb5d3a" providerId="LiveId" clId="{73372A78-2BBA-479B-815A-F3CD43FDC1EE}" dt="2023-04-19T18:55:34.067" v="2959" actId="478"/>
          <ac:picMkLst>
            <pc:docMk/>
            <pc:sldMk cId="1190892506" sldId="325"/>
            <ac:picMk id="87" creationId="{8BBFDB51-02F2-47A2-A20D-538E6E43E738}"/>
          </ac:picMkLst>
        </pc:picChg>
        <pc:picChg chg="del">
          <ac:chgData name="Nicole Koshy" userId="1ae08fb84bcb5d3a" providerId="LiveId" clId="{73372A78-2BBA-479B-815A-F3CD43FDC1EE}" dt="2023-04-19T18:55:34.067" v="2959" actId="478"/>
          <ac:picMkLst>
            <pc:docMk/>
            <pc:sldMk cId="1190892506" sldId="325"/>
            <ac:picMk id="105" creationId="{4ECD9547-8CC8-47C4-BE18-635B19076589}"/>
          </ac:picMkLst>
        </pc:picChg>
      </pc:sldChg>
      <pc:sldChg chg="addSp delSp modSp add mod">
        <pc:chgData name="Nicole Koshy" userId="1ae08fb84bcb5d3a" providerId="LiveId" clId="{73372A78-2BBA-479B-815A-F3CD43FDC1EE}" dt="2023-04-19T19:34:17.498" v="5424" actId="478"/>
        <pc:sldMkLst>
          <pc:docMk/>
          <pc:sldMk cId="2976615943" sldId="326"/>
        </pc:sldMkLst>
        <pc:spChg chg="add del mod">
          <ac:chgData name="Nicole Koshy" userId="1ae08fb84bcb5d3a" providerId="LiveId" clId="{73372A78-2BBA-479B-815A-F3CD43FDC1EE}" dt="2023-04-19T19:34:17.498" v="5424" actId="478"/>
          <ac:spMkLst>
            <pc:docMk/>
            <pc:sldMk cId="2976615943" sldId="326"/>
            <ac:spMk id="3" creationId="{AC6811DC-7D94-CF9E-A515-6FA1664C8AD3}"/>
          </ac:spMkLst>
        </pc:spChg>
        <pc:spChg chg="mod">
          <ac:chgData name="Nicole Koshy" userId="1ae08fb84bcb5d3a" providerId="LiveId" clId="{73372A78-2BBA-479B-815A-F3CD43FDC1EE}" dt="2023-04-19T19:34:13.022" v="5422"/>
          <ac:spMkLst>
            <pc:docMk/>
            <pc:sldMk cId="2976615943" sldId="326"/>
            <ac:spMk id="30" creationId="{F580F041-DC12-4416-8D50-10D5CB88036E}"/>
          </ac:spMkLst>
        </pc:spChg>
        <pc:spChg chg="mod">
          <ac:chgData name="Nicole Koshy" userId="1ae08fb84bcb5d3a" providerId="LiveId" clId="{73372A78-2BBA-479B-815A-F3CD43FDC1EE}" dt="2023-04-19T19:27:32.691" v="5312" actId="20577"/>
          <ac:spMkLst>
            <pc:docMk/>
            <pc:sldMk cId="2976615943" sldId="326"/>
            <ac:spMk id="61" creationId="{AAB80485-19C5-4162-A7D1-C16C0A37DB0A}"/>
          </ac:spMkLst>
        </pc:spChg>
        <pc:spChg chg="del mod">
          <ac:chgData name="Nicole Koshy" userId="1ae08fb84bcb5d3a" providerId="LiveId" clId="{73372A78-2BBA-479B-815A-F3CD43FDC1EE}" dt="2023-04-19T19:34:15.235" v="5423" actId="478"/>
          <ac:spMkLst>
            <pc:docMk/>
            <pc:sldMk cId="2976615943" sldId="326"/>
            <ac:spMk id="62" creationId="{F3A35CB8-192D-46E2-ABAC-ED96BB3582BE}"/>
          </ac:spMkLst>
        </pc:spChg>
        <pc:picChg chg="del">
          <ac:chgData name="Nicole Koshy" userId="1ae08fb84bcb5d3a" providerId="LiveId" clId="{73372A78-2BBA-479B-815A-F3CD43FDC1EE}" dt="2023-04-19T19:03:25.358" v="3286" actId="478"/>
          <ac:picMkLst>
            <pc:docMk/>
            <pc:sldMk cId="2976615943" sldId="326"/>
            <ac:picMk id="10" creationId="{1A2104BE-434D-778B-2C97-978587ACC4D4}"/>
          </ac:picMkLst>
        </pc:picChg>
        <pc:picChg chg="del">
          <ac:chgData name="Nicole Koshy" userId="1ae08fb84bcb5d3a" providerId="LiveId" clId="{73372A78-2BBA-479B-815A-F3CD43FDC1EE}" dt="2023-04-19T19:03:25.358" v="3286" actId="478"/>
          <ac:picMkLst>
            <pc:docMk/>
            <pc:sldMk cId="2976615943" sldId="326"/>
            <ac:picMk id="23" creationId="{AB45B83C-902F-3544-CB52-0DC1DA0B990F}"/>
          </ac:picMkLst>
        </pc:picChg>
        <pc:picChg chg="del">
          <ac:chgData name="Nicole Koshy" userId="1ae08fb84bcb5d3a" providerId="LiveId" clId="{73372A78-2BBA-479B-815A-F3CD43FDC1EE}" dt="2023-04-19T19:03:25.358" v="3286" actId="478"/>
          <ac:picMkLst>
            <pc:docMk/>
            <pc:sldMk cId="2976615943" sldId="326"/>
            <ac:picMk id="24" creationId="{D8086C30-23CF-240A-4F86-6704B2A45361}"/>
          </ac:picMkLst>
        </pc:picChg>
      </pc:sldChg>
      <pc:sldChg chg="addSp delSp modSp add del mod">
        <pc:chgData name="Nicole Koshy" userId="1ae08fb84bcb5d3a" providerId="LiveId" clId="{73372A78-2BBA-479B-815A-F3CD43FDC1EE}" dt="2023-04-19T19:03:13.265" v="3284" actId="47"/>
        <pc:sldMkLst>
          <pc:docMk/>
          <pc:sldMk cId="3758811839" sldId="326"/>
        </pc:sldMkLst>
        <pc:spChg chg="add del mod">
          <ac:chgData name="Nicole Koshy" userId="1ae08fb84bcb5d3a" providerId="LiveId" clId="{73372A78-2BBA-479B-815A-F3CD43FDC1EE}" dt="2023-04-19T18:58:27.479" v="3077" actId="478"/>
          <ac:spMkLst>
            <pc:docMk/>
            <pc:sldMk cId="3758811839" sldId="326"/>
            <ac:spMk id="3" creationId="{4A8172AC-BE70-19A8-1FC9-326D8AAA0F5F}"/>
          </ac:spMkLst>
        </pc:spChg>
        <pc:spChg chg="add del mod">
          <ac:chgData name="Nicole Koshy" userId="1ae08fb84bcb5d3a" providerId="LiveId" clId="{73372A78-2BBA-479B-815A-F3CD43FDC1EE}" dt="2023-04-19T18:58:27.479" v="3077" actId="478"/>
          <ac:spMkLst>
            <pc:docMk/>
            <pc:sldMk cId="3758811839" sldId="326"/>
            <ac:spMk id="5" creationId="{30A066E3-2A19-412E-8BE5-60679BF66CF3}"/>
          </ac:spMkLst>
        </pc:spChg>
        <pc:spChg chg="add del mod">
          <ac:chgData name="Nicole Koshy" userId="1ae08fb84bcb5d3a" providerId="LiveId" clId="{73372A78-2BBA-479B-815A-F3CD43FDC1EE}" dt="2023-04-19T18:58:27.479" v="3077" actId="478"/>
          <ac:spMkLst>
            <pc:docMk/>
            <pc:sldMk cId="3758811839" sldId="326"/>
            <ac:spMk id="7" creationId="{AEFFEE47-567F-1D65-61BA-61FE765DCF8B}"/>
          </ac:spMkLst>
        </pc:spChg>
        <pc:spChg chg="add del mod">
          <ac:chgData name="Nicole Koshy" userId="1ae08fb84bcb5d3a" providerId="LiveId" clId="{73372A78-2BBA-479B-815A-F3CD43FDC1EE}" dt="2023-04-19T18:58:35.992" v="3079" actId="478"/>
          <ac:spMkLst>
            <pc:docMk/>
            <pc:sldMk cId="3758811839" sldId="326"/>
            <ac:spMk id="9" creationId="{DE48405F-4425-C91F-E372-269476053751}"/>
          </ac:spMkLst>
        </pc:spChg>
        <pc:spChg chg="add del mod">
          <ac:chgData name="Nicole Koshy" userId="1ae08fb84bcb5d3a" providerId="LiveId" clId="{73372A78-2BBA-479B-815A-F3CD43FDC1EE}" dt="2023-04-19T18:58:39.974" v="3081" actId="478"/>
          <ac:spMkLst>
            <pc:docMk/>
            <pc:sldMk cId="3758811839" sldId="326"/>
            <ac:spMk id="12" creationId="{6106B291-1622-8B44-AC4C-EC7635889602}"/>
          </ac:spMkLst>
        </pc:spChg>
        <pc:spChg chg="add del mod">
          <ac:chgData name="Nicole Koshy" userId="1ae08fb84bcb5d3a" providerId="LiveId" clId="{73372A78-2BBA-479B-815A-F3CD43FDC1EE}" dt="2023-04-19T18:58:40.884" v="3082" actId="478"/>
          <ac:spMkLst>
            <pc:docMk/>
            <pc:sldMk cId="3758811839" sldId="326"/>
            <ac:spMk id="14" creationId="{BCEA2554-3F5A-6E79-E69D-46F31EAFC759}"/>
          </ac:spMkLst>
        </pc:spChg>
        <pc:spChg chg="mod">
          <ac:chgData name="Nicole Koshy" userId="1ae08fb84bcb5d3a" providerId="LiveId" clId="{73372A78-2BBA-479B-815A-F3CD43FDC1EE}" dt="2023-04-19T18:58:21.502" v="3075" actId="1076"/>
          <ac:spMkLst>
            <pc:docMk/>
            <pc:sldMk cId="3758811839" sldId="326"/>
            <ac:spMk id="30" creationId="{F580F041-DC12-4416-8D50-10D5CB88036E}"/>
          </ac:spMkLst>
        </pc:spChg>
        <pc:spChg chg="mod">
          <ac:chgData name="Nicole Koshy" userId="1ae08fb84bcb5d3a" providerId="LiveId" clId="{73372A78-2BBA-479B-815A-F3CD43FDC1EE}" dt="2023-04-19T19:00:09.861" v="3125" actId="14100"/>
          <ac:spMkLst>
            <pc:docMk/>
            <pc:sldMk cId="3758811839" sldId="326"/>
            <ac:spMk id="61" creationId="{AAB80485-19C5-4162-A7D1-C16C0A37DB0A}"/>
          </ac:spMkLst>
        </pc:spChg>
        <pc:spChg chg="del">
          <ac:chgData name="Nicole Koshy" userId="1ae08fb84bcb5d3a" providerId="LiveId" clId="{73372A78-2BBA-479B-815A-F3CD43FDC1EE}" dt="2023-04-19T18:58:33.863" v="3078" actId="478"/>
          <ac:spMkLst>
            <pc:docMk/>
            <pc:sldMk cId="3758811839" sldId="326"/>
            <ac:spMk id="63" creationId="{8D138E80-5256-446A-AE30-0A9CBCEC97CC}"/>
          </ac:spMkLst>
        </pc:spChg>
        <pc:spChg chg="del">
          <ac:chgData name="Nicole Koshy" userId="1ae08fb84bcb5d3a" providerId="LiveId" clId="{73372A78-2BBA-479B-815A-F3CD43FDC1EE}" dt="2023-04-19T18:58:25.292" v="3076" actId="478"/>
          <ac:spMkLst>
            <pc:docMk/>
            <pc:sldMk cId="3758811839" sldId="326"/>
            <ac:spMk id="64" creationId="{A1AC70BF-8941-481C-8D24-0B619A898EDE}"/>
          </ac:spMkLst>
        </pc:spChg>
        <pc:spChg chg="del">
          <ac:chgData name="Nicole Koshy" userId="1ae08fb84bcb5d3a" providerId="LiveId" clId="{73372A78-2BBA-479B-815A-F3CD43FDC1EE}" dt="2023-04-19T18:58:37.997" v="3080" actId="478"/>
          <ac:spMkLst>
            <pc:docMk/>
            <pc:sldMk cId="3758811839" sldId="326"/>
            <ac:spMk id="76" creationId="{C5E5A4C4-6086-4F2D-BF5F-1A909411BAA3}"/>
          </ac:spMkLst>
        </pc:spChg>
        <pc:spChg chg="del">
          <ac:chgData name="Nicole Koshy" userId="1ae08fb84bcb5d3a" providerId="LiveId" clId="{73372A78-2BBA-479B-815A-F3CD43FDC1EE}" dt="2023-04-19T18:58:25.292" v="3076" actId="478"/>
          <ac:spMkLst>
            <pc:docMk/>
            <pc:sldMk cId="3758811839" sldId="326"/>
            <ac:spMk id="77" creationId="{F8450002-65CC-44ED-9FA3-79F17962B3B5}"/>
          </ac:spMkLst>
        </pc:spChg>
        <pc:spChg chg="del">
          <ac:chgData name="Nicole Koshy" userId="1ae08fb84bcb5d3a" providerId="LiveId" clId="{73372A78-2BBA-479B-815A-F3CD43FDC1EE}" dt="2023-04-19T18:58:37.997" v="3080" actId="478"/>
          <ac:spMkLst>
            <pc:docMk/>
            <pc:sldMk cId="3758811839" sldId="326"/>
            <ac:spMk id="78" creationId="{DF2F3071-377B-4538-8351-AE48F52BD1CC}"/>
          </ac:spMkLst>
        </pc:spChg>
        <pc:spChg chg="del">
          <ac:chgData name="Nicole Koshy" userId="1ae08fb84bcb5d3a" providerId="LiveId" clId="{73372A78-2BBA-479B-815A-F3CD43FDC1EE}" dt="2023-04-19T18:58:25.292" v="3076" actId="478"/>
          <ac:spMkLst>
            <pc:docMk/>
            <pc:sldMk cId="3758811839" sldId="326"/>
            <ac:spMk id="79" creationId="{3ECFAB54-2FAE-44AC-A18F-60ABE9A74175}"/>
          </ac:spMkLst>
        </pc:spChg>
      </pc:sldChg>
      <pc:sldChg chg="delSp modSp add mod">
        <pc:chgData name="Nicole Koshy" userId="1ae08fb84bcb5d3a" providerId="LiveId" clId="{73372A78-2BBA-479B-815A-F3CD43FDC1EE}" dt="2023-04-19T19:33:53.805" v="5418" actId="478"/>
        <pc:sldMkLst>
          <pc:docMk/>
          <pc:sldMk cId="3990626988" sldId="327"/>
        </pc:sldMkLst>
        <pc:spChg chg="mod">
          <ac:chgData name="Nicole Koshy" userId="1ae08fb84bcb5d3a" providerId="LiveId" clId="{73372A78-2BBA-479B-815A-F3CD43FDC1EE}" dt="2023-04-19T19:33:49.673" v="5416"/>
          <ac:spMkLst>
            <pc:docMk/>
            <pc:sldMk cId="3990626988" sldId="327"/>
            <ac:spMk id="30" creationId="{F580F041-DC12-4416-8D50-10D5CB88036E}"/>
          </ac:spMkLst>
        </pc:spChg>
        <pc:spChg chg="mod">
          <ac:chgData name="Nicole Koshy" userId="1ae08fb84bcb5d3a" providerId="LiveId" clId="{73372A78-2BBA-479B-815A-F3CD43FDC1EE}" dt="2023-04-19T19:08:52.383" v="3909" actId="20577"/>
          <ac:spMkLst>
            <pc:docMk/>
            <pc:sldMk cId="3990626988" sldId="327"/>
            <ac:spMk id="61" creationId="{AAB80485-19C5-4162-A7D1-C16C0A37DB0A}"/>
          </ac:spMkLst>
        </pc:spChg>
        <pc:spChg chg="del mod">
          <ac:chgData name="Nicole Koshy" userId="1ae08fb84bcb5d3a" providerId="LiveId" clId="{73372A78-2BBA-479B-815A-F3CD43FDC1EE}" dt="2023-04-19T19:33:53.805" v="5418" actId="478"/>
          <ac:spMkLst>
            <pc:docMk/>
            <pc:sldMk cId="3990626988" sldId="327"/>
            <ac:spMk id="62" creationId="{F3A35CB8-192D-46E2-ABAC-ED96BB3582BE}"/>
          </ac:spMkLst>
        </pc:spChg>
      </pc:sldChg>
      <pc:sldChg chg="add del">
        <pc:chgData name="Nicole Koshy" userId="1ae08fb84bcb5d3a" providerId="LiveId" clId="{73372A78-2BBA-479B-815A-F3CD43FDC1EE}" dt="2023-04-19T19:03:10.617" v="3282" actId="47"/>
        <pc:sldMkLst>
          <pc:docMk/>
          <pc:sldMk cId="4052304652" sldId="327"/>
        </pc:sldMkLst>
      </pc:sldChg>
      <pc:sldChg chg="addSp delSp modSp add mod">
        <pc:chgData name="Nicole Koshy" userId="1ae08fb84bcb5d3a" providerId="LiveId" clId="{73372A78-2BBA-479B-815A-F3CD43FDC1EE}" dt="2023-04-19T20:03:14.674" v="5967" actId="1035"/>
        <pc:sldMkLst>
          <pc:docMk/>
          <pc:sldMk cId="659048748" sldId="328"/>
        </pc:sldMkLst>
        <pc:spChg chg="add del mod">
          <ac:chgData name="Nicole Koshy" userId="1ae08fb84bcb5d3a" providerId="LiveId" clId="{73372A78-2BBA-479B-815A-F3CD43FDC1EE}" dt="2023-04-19T19:34:32.264" v="5427" actId="478"/>
          <ac:spMkLst>
            <pc:docMk/>
            <pc:sldMk cId="659048748" sldId="328"/>
            <ac:spMk id="3" creationId="{356DE88C-C1BE-1785-93F1-63B0294CA232}"/>
          </ac:spMkLst>
        </pc:spChg>
        <pc:spChg chg="mod">
          <ac:chgData name="Nicole Koshy" userId="1ae08fb84bcb5d3a" providerId="LiveId" clId="{73372A78-2BBA-479B-815A-F3CD43FDC1EE}" dt="2023-04-19T19:34:27.241" v="5425"/>
          <ac:spMkLst>
            <pc:docMk/>
            <pc:sldMk cId="659048748" sldId="328"/>
            <ac:spMk id="30" creationId="{F580F041-DC12-4416-8D50-10D5CB88036E}"/>
          </ac:spMkLst>
        </pc:spChg>
        <pc:spChg chg="mod">
          <ac:chgData name="Nicole Koshy" userId="1ae08fb84bcb5d3a" providerId="LiveId" clId="{73372A78-2BBA-479B-815A-F3CD43FDC1EE}" dt="2023-04-19T20:03:14.674" v="5967" actId="1035"/>
          <ac:spMkLst>
            <pc:docMk/>
            <pc:sldMk cId="659048748" sldId="328"/>
            <ac:spMk id="61" creationId="{AAB80485-19C5-4162-A7D1-C16C0A37DB0A}"/>
          </ac:spMkLst>
        </pc:spChg>
        <pc:spChg chg="del mod">
          <ac:chgData name="Nicole Koshy" userId="1ae08fb84bcb5d3a" providerId="LiveId" clId="{73372A78-2BBA-479B-815A-F3CD43FDC1EE}" dt="2023-04-19T19:34:29.270" v="5426" actId="478"/>
          <ac:spMkLst>
            <pc:docMk/>
            <pc:sldMk cId="659048748" sldId="328"/>
            <ac:spMk id="62" creationId="{F3A35CB8-192D-46E2-ABAC-ED96BB3582BE}"/>
          </ac:spMkLst>
        </pc:spChg>
      </pc:sldChg>
      <pc:sldChg chg="add del">
        <pc:chgData name="Nicole Koshy" userId="1ae08fb84bcb5d3a" providerId="LiveId" clId="{73372A78-2BBA-479B-815A-F3CD43FDC1EE}" dt="2023-04-19T19:03:12.117" v="3283" actId="47"/>
        <pc:sldMkLst>
          <pc:docMk/>
          <pc:sldMk cId="1791641401" sldId="328"/>
        </pc:sldMkLst>
      </pc:sldChg>
      <pc:sldChg chg="delSp add del mod">
        <pc:chgData name="Nicole Koshy" userId="1ae08fb84bcb5d3a" providerId="LiveId" clId="{73372A78-2BBA-479B-815A-F3CD43FDC1EE}" dt="2023-04-19T19:13:36.643" v="4372" actId="47"/>
        <pc:sldMkLst>
          <pc:docMk/>
          <pc:sldMk cId="1781252552" sldId="329"/>
        </pc:sldMkLst>
        <pc:picChg chg="del">
          <ac:chgData name="Nicole Koshy" userId="1ae08fb84bcb5d3a" providerId="LiveId" clId="{73372A78-2BBA-479B-815A-F3CD43FDC1EE}" dt="2023-04-19T19:13:18.744" v="4369" actId="478"/>
          <ac:picMkLst>
            <pc:docMk/>
            <pc:sldMk cId="1781252552" sldId="329"/>
            <ac:picMk id="15" creationId="{E3FD4FA2-2892-EF7C-54B0-663074461C22}"/>
          </ac:picMkLst>
        </pc:picChg>
        <pc:picChg chg="del">
          <ac:chgData name="Nicole Koshy" userId="1ae08fb84bcb5d3a" providerId="LiveId" clId="{73372A78-2BBA-479B-815A-F3CD43FDC1EE}" dt="2023-04-19T19:13:19.426" v="4370" actId="478"/>
          <ac:picMkLst>
            <pc:docMk/>
            <pc:sldMk cId="1781252552" sldId="329"/>
            <ac:picMk id="23" creationId="{5E0524DA-77AF-EEB8-7183-1920C6410395}"/>
          </ac:picMkLst>
        </pc:picChg>
        <pc:picChg chg="del">
          <ac:chgData name="Nicole Koshy" userId="1ae08fb84bcb5d3a" providerId="LiveId" clId="{73372A78-2BBA-479B-815A-F3CD43FDC1EE}" dt="2023-04-19T19:13:20.045" v="4371" actId="478"/>
          <ac:picMkLst>
            <pc:docMk/>
            <pc:sldMk cId="1781252552" sldId="329"/>
            <ac:picMk id="25" creationId="{F3E78BC0-B34B-140D-7FC6-60C2472E7AAA}"/>
          </ac:picMkLst>
        </pc:picChg>
      </pc:sldChg>
      <pc:sldChg chg="addSp delSp modSp add del mod">
        <pc:chgData name="Nicole Koshy" userId="1ae08fb84bcb5d3a" providerId="LiveId" clId="{73372A78-2BBA-479B-815A-F3CD43FDC1EE}" dt="2023-04-19T19:21:24.480" v="4718" actId="47"/>
        <pc:sldMkLst>
          <pc:docMk/>
          <pc:sldMk cId="2723886794" sldId="329"/>
        </pc:sldMkLst>
        <pc:spChg chg="mod">
          <ac:chgData name="Nicole Koshy" userId="1ae08fb84bcb5d3a" providerId="LiveId" clId="{73372A78-2BBA-479B-815A-F3CD43FDC1EE}" dt="2023-04-19T19:20:43.512" v="4706" actId="1076"/>
          <ac:spMkLst>
            <pc:docMk/>
            <pc:sldMk cId="2723886794" sldId="329"/>
            <ac:spMk id="3" creationId="{2640E91D-18E5-4731-B64D-89FA6D338F8D}"/>
          </ac:spMkLst>
        </pc:spChg>
        <pc:spChg chg="add del mod">
          <ac:chgData name="Nicole Koshy" userId="1ae08fb84bcb5d3a" providerId="LiveId" clId="{73372A78-2BBA-479B-815A-F3CD43FDC1EE}" dt="2023-04-19T19:20:35.318" v="4702" actId="478"/>
          <ac:spMkLst>
            <pc:docMk/>
            <pc:sldMk cId="2723886794" sldId="329"/>
            <ac:spMk id="4" creationId="{DF0077E2-1803-7C79-42E6-D6B1F8DC5C94}"/>
          </ac:spMkLst>
        </pc:spChg>
        <pc:spChg chg="mod">
          <ac:chgData name="Nicole Koshy" userId="1ae08fb84bcb5d3a" providerId="LiveId" clId="{73372A78-2BBA-479B-815A-F3CD43FDC1EE}" dt="2023-04-19T19:20:43.512" v="4706" actId="1076"/>
          <ac:spMkLst>
            <pc:docMk/>
            <pc:sldMk cId="2723886794" sldId="329"/>
            <ac:spMk id="5" creationId="{7A5259B6-9592-490D-9692-23A6DD900E14}"/>
          </ac:spMkLst>
        </pc:spChg>
        <pc:spChg chg="del">
          <ac:chgData name="Nicole Koshy" userId="1ae08fb84bcb5d3a" providerId="LiveId" clId="{73372A78-2BBA-479B-815A-F3CD43FDC1EE}" dt="2023-04-19T19:20:32.733" v="4701" actId="478"/>
          <ac:spMkLst>
            <pc:docMk/>
            <pc:sldMk cId="2723886794" sldId="329"/>
            <ac:spMk id="6" creationId="{653FA3EF-7124-4E69-8D7C-68B2154F6E6F}"/>
          </ac:spMkLst>
        </pc:spChg>
        <pc:spChg chg="del">
          <ac:chgData name="Nicole Koshy" userId="1ae08fb84bcb5d3a" providerId="LiveId" clId="{73372A78-2BBA-479B-815A-F3CD43FDC1EE}" dt="2023-04-19T19:20:32.733" v="4701" actId="478"/>
          <ac:spMkLst>
            <pc:docMk/>
            <pc:sldMk cId="2723886794" sldId="329"/>
            <ac:spMk id="7" creationId="{0507607F-9E24-4250-8615-A5CB61BA54C6}"/>
          </ac:spMkLst>
        </pc:spChg>
        <pc:spChg chg="add del mod">
          <ac:chgData name="Nicole Koshy" userId="1ae08fb84bcb5d3a" providerId="LiveId" clId="{73372A78-2BBA-479B-815A-F3CD43FDC1EE}" dt="2023-04-19T19:20:35.318" v="4702" actId="478"/>
          <ac:spMkLst>
            <pc:docMk/>
            <pc:sldMk cId="2723886794" sldId="329"/>
            <ac:spMk id="9" creationId="{B4676585-C2F0-2E43-49CF-5649E79E668F}"/>
          </ac:spMkLst>
        </pc:spChg>
        <pc:spChg chg="mod">
          <ac:chgData name="Nicole Koshy" userId="1ae08fb84bcb5d3a" providerId="LiveId" clId="{73372A78-2BBA-479B-815A-F3CD43FDC1EE}" dt="2023-04-19T19:20:27.766" v="4700" actId="20577"/>
          <ac:spMkLst>
            <pc:docMk/>
            <pc:sldMk cId="2723886794" sldId="329"/>
            <ac:spMk id="26" creationId="{1D9B171E-A37E-4DB5-A2AC-F8C4778DB6C6}"/>
          </ac:spMkLst>
        </pc:spChg>
        <pc:spChg chg="del mod">
          <ac:chgData name="Nicole Koshy" userId="1ae08fb84bcb5d3a" providerId="LiveId" clId="{73372A78-2BBA-479B-815A-F3CD43FDC1EE}" dt="2023-04-19T19:20:38.559" v="4705" actId="478"/>
          <ac:spMkLst>
            <pc:docMk/>
            <pc:sldMk cId="2723886794" sldId="329"/>
            <ac:spMk id="34" creationId="{CE5FA933-8959-4B54-AC99-11D1045822E8}"/>
          </ac:spMkLst>
        </pc:spChg>
        <pc:spChg chg="del">
          <ac:chgData name="Nicole Koshy" userId="1ae08fb84bcb5d3a" providerId="LiveId" clId="{73372A78-2BBA-479B-815A-F3CD43FDC1EE}" dt="2023-04-19T19:20:36.862" v="4703" actId="478"/>
          <ac:spMkLst>
            <pc:docMk/>
            <pc:sldMk cId="2723886794" sldId="329"/>
            <ac:spMk id="35" creationId="{359ECB67-53CE-46F0-8F4C-CF75ABD549B6}"/>
          </ac:spMkLst>
        </pc:spChg>
      </pc:sldChg>
      <pc:sldChg chg="addSp delSp modSp add mod">
        <pc:chgData name="Nicole Koshy" userId="1ae08fb84bcb5d3a" providerId="LiveId" clId="{73372A78-2BBA-479B-815A-F3CD43FDC1EE}" dt="2023-04-19T20:10:22.121" v="6000" actId="5793"/>
        <pc:sldMkLst>
          <pc:docMk/>
          <pc:sldMk cId="2642968621" sldId="330"/>
        </pc:sldMkLst>
        <pc:spChg chg="add del mod">
          <ac:chgData name="Nicole Koshy" userId="1ae08fb84bcb5d3a" providerId="LiveId" clId="{73372A78-2BBA-479B-815A-F3CD43FDC1EE}" dt="2023-04-19T19:21:50.197" v="4726" actId="478"/>
          <ac:spMkLst>
            <pc:docMk/>
            <pc:sldMk cId="2642968621" sldId="330"/>
            <ac:spMk id="3" creationId="{8C008BF6-B41F-2DF1-CD53-ACF2D3CE178C}"/>
          </ac:spMkLst>
        </pc:spChg>
        <pc:spChg chg="mod">
          <ac:chgData name="Nicole Koshy" userId="1ae08fb84bcb5d3a" providerId="LiveId" clId="{73372A78-2BBA-479B-815A-F3CD43FDC1EE}" dt="2023-04-19T19:22:05.554" v="4746" actId="20577"/>
          <ac:spMkLst>
            <pc:docMk/>
            <pc:sldMk cId="2642968621" sldId="330"/>
            <ac:spMk id="4" creationId="{6D05D4C2-7BAA-D4CF-19EA-E4D704E15489}"/>
          </ac:spMkLst>
        </pc:spChg>
        <pc:spChg chg="del">
          <ac:chgData name="Nicole Koshy" userId="1ae08fb84bcb5d3a" providerId="LiveId" clId="{73372A78-2BBA-479B-815A-F3CD43FDC1EE}" dt="2023-04-19T19:21:47.984" v="4725" actId="478"/>
          <ac:spMkLst>
            <pc:docMk/>
            <pc:sldMk cId="2642968621" sldId="330"/>
            <ac:spMk id="6" creationId="{A852DFC0-83ED-4BFE-49F5-0F77CBBEBF7E}"/>
          </ac:spMkLst>
        </pc:spChg>
        <pc:spChg chg="add del mod">
          <ac:chgData name="Nicole Koshy" userId="1ae08fb84bcb5d3a" providerId="LiveId" clId="{73372A78-2BBA-479B-815A-F3CD43FDC1EE}" dt="2023-04-19T19:21:52.179" v="4727" actId="478"/>
          <ac:spMkLst>
            <pc:docMk/>
            <pc:sldMk cId="2642968621" sldId="330"/>
            <ac:spMk id="7" creationId="{C80E77BD-DFF1-FFF7-9409-67418C8D142A}"/>
          </ac:spMkLst>
        </pc:spChg>
        <pc:spChg chg="add del mod">
          <ac:chgData name="Nicole Koshy" userId="1ae08fb84bcb5d3a" providerId="LiveId" clId="{73372A78-2BBA-479B-815A-F3CD43FDC1EE}" dt="2023-04-19T19:21:55.867" v="4728" actId="478"/>
          <ac:spMkLst>
            <pc:docMk/>
            <pc:sldMk cId="2642968621" sldId="330"/>
            <ac:spMk id="9" creationId="{275EF8A3-059D-734D-84E3-77AF943C163E}"/>
          </ac:spMkLst>
        </pc:spChg>
        <pc:spChg chg="del">
          <ac:chgData name="Nicole Koshy" userId="1ae08fb84bcb5d3a" providerId="LiveId" clId="{73372A78-2BBA-479B-815A-F3CD43FDC1EE}" dt="2023-04-19T19:21:47.984" v="4725" actId="478"/>
          <ac:spMkLst>
            <pc:docMk/>
            <pc:sldMk cId="2642968621" sldId="330"/>
            <ac:spMk id="20" creationId="{F8C79D0E-CABE-BED5-03D7-F1A1FA4AD7F2}"/>
          </ac:spMkLst>
        </pc:spChg>
        <pc:spChg chg="del">
          <ac:chgData name="Nicole Koshy" userId="1ae08fb84bcb5d3a" providerId="LiveId" clId="{73372A78-2BBA-479B-815A-F3CD43FDC1EE}" dt="2023-04-19T19:21:47.984" v="4725" actId="478"/>
          <ac:spMkLst>
            <pc:docMk/>
            <pc:sldMk cId="2642968621" sldId="330"/>
            <ac:spMk id="24" creationId="{0924F15F-4203-4493-24CC-0F7A915A43D8}"/>
          </ac:spMkLst>
        </pc:spChg>
        <pc:spChg chg="del">
          <ac:chgData name="Nicole Koshy" userId="1ae08fb84bcb5d3a" providerId="LiveId" clId="{73372A78-2BBA-479B-815A-F3CD43FDC1EE}" dt="2023-04-19T19:21:47.984" v="4725" actId="478"/>
          <ac:spMkLst>
            <pc:docMk/>
            <pc:sldMk cId="2642968621" sldId="330"/>
            <ac:spMk id="27" creationId="{C928215B-2F09-846B-C7A5-A47F01F18CE9}"/>
          </ac:spMkLst>
        </pc:spChg>
        <pc:spChg chg="del">
          <ac:chgData name="Nicole Koshy" userId="1ae08fb84bcb5d3a" providerId="LiveId" clId="{73372A78-2BBA-479B-815A-F3CD43FDC1EE}" dt="2023-04-19T19:21:37.279" v="4722" actId="478"/>
          <ac:spMkLst>
            <pc:docMk/>
            <pc:sldMk cId="2642968621" sldId="330"/>
            <ac:spMk id="28" creationId="{225A7CC2-61C1-5055-D831-EEF9F0E7DBBF}"/>
          </ac:spMkLst>
        </pc:spChg>
        <pc:spChg chg="add del mod">
          <ac:chgData name="Nicole Koshy" userId="1ae08fb84bcb5d3a" providerId="LiveId" clId="{73372A78-2BBA-479B-815A-F3CD43FDC1EE}" dt="2023-04-19T20:10:22.121" v="6000" actId="5793"/>
          <ac:spMkLst>
            <pc:docMk/>
            <pc:sldMk cId="2642968621" sldId="330"/>
            <ac:spMk id="29" creationId="{167A9E45-D3C4-C57A-3653-18BDD3FA0572}"/>
          </ac:spMkLst>
        </pc:spChg>
      </pc:sldChg>
      <pc:sldChg chg="addSp delSp modSp add mod">
        <pc:chgData name="Nicole Koshy" userId="1ae08fb84bcb5d3a" providerId="LiveId" clId="{73372A78-2BBA-479B-815A-F3CD43FDC1EE}" dt="2023-04-19T19:35:15.189" v="5541" actId="20577"/>
        <pc:sldMkLst>
          <pc:docMk/>
          <pc:sldMk cId="3430943846" sldId="331"/>
        </pc:sldMkLst>
        <pc:spChg chg="add del mod">
          <ac:chgData name="Nicole Koshy" userId="1ae08fb84bcb5d3a" providerId="LiveId" clId="{73372A78-2BBA-479B-815A-F3CD43FDC1EE}" dt="2023-04-19T19:22:25.240" v="4765" actId="478"/>
          <ac:spMkLst>
            <pc:docMk/>
            <pc:sldMk cId="3430943846" sldId="331"/>
            <ac:spMk id="3" creationId="{6EDFBA9F-993A-1FB6-0CE0-F35B8A7453EA}"/>
          </ac:spMkLst>
        </pc:spChg>
        <pc:spChg chg="mod">
          <ac:chgData name="Nicole Koshy" userId="1ae08fb84bcb5d3a" providerId="LiveId" clId="{73372A78-2BBA-479B-815A-F3CD43FDC1EE}" dt="2023-04-19T19:22:18.463" v="4763" actId="1076"/>
          <ac:spMkLst>
            <pc:docMk/>
            <pc:sldMk cId="3430943846" sldId="331"/>
            <ac:spMk id="4" creationId="{6D05D4C2-7BAA-D4CF-19EA-E4D704E15489}"/>
          </ac:spMkLst>
        </pc:spChg>
        <pc:spChg chg="del">
          <ac:chgData name="Nicole Koshy" userId="1ae08fb84bcb5d3a" providerId="LiveId" clId="{73372A78-2BBA-479B-815A-F3CD43FDC1EE}" dt="2023-04-19T19:22:23.253" v="4764" actId="478"/>
          <ac:spMkLst>
            <pc:docMk/>
            <pc:sldMk cId="3430943846" sldId="331"/>
            <ac:spMk id="6" creationId="{A852DFC0-83ED-4BFE-49F5-0F77CBBEBF7E}"/>
          </ac:spMkLst>
        </pc:spChg>
        <pc:spChg chg="add del mod">
          <ac:chgData name="Nicole Koshy" userId="1ae08fb84bcb5d3a" providerId="LiveId" clId="{73372A78-2BBA-479B-815A-F3CD43FDC1EE}" dt="2023-04-19T19:22:28.230" v="4766" actId="478"/>
          <ac:spMkLst>
            <pc:docMk/>
            <pc:sldMk cId="3430943846" sldId="331"/>
            <ac:spMk id="7" creationId="{27FDB8D9-CAAC-7177-1772-BDB941E4F79B}"/>
          </ac:spMkLst>
        </pc:spChg>
        <pc:spChg chg="add del mod">
          <ac:chgData name="Nicole Koshy" userId="1ae08fb84bcb5d3a" providerId="LiveId" clId="{73372A78-2BBA-479B-815A-F3CD43FDC1EE}" dt="2023-04-19T19:22:30.711" v="4767" actId="478"/>
          <ac:spMkLst>
            <pc:docMk/>
            <pc:sldMk cId="3430943846" sldId="331"/>
            <ac:spMk id="9" creationId="{3E00119D-9A90-9EFC-DBEE-83FCA36EF7E5}"/>
          </ac:spMkLst>
        </pc:spChg>
        <pc:spChg chg="add mod">
          <ac:chgData name="Nicole Koshy" userId="1ae08fb84bcb5d3a" providerId="LiveId" clId="{73372A78-2BBA-479B-815A-F3CD43FDC1EE}" dt="2023-04-19T19:35:15.189" v="5541" actId="20577"/>
          <ac:spMkLst>
            <pc:docMk/>
            <pc:sldMk cId="3430943846" sldId="331"/>
            <ac:spMk id="10" creationId="{6659480E-14C5-C74F-3E12-6AF4F2EFB70D}"/>
          </ac:spMkLst>
        </pc:spChg>
        <pc:spChg chg="del">
          <ac:chgData name="Nicole Koshy" userId="1ae08fb84bcb5d3a" providerId="LiveId" clId="{73372A78-2BBA-479B-815A-F3CD43FDC1EE}" dt="2023-04-19T19:22:25.240" v="4765" actId="478"/>
          <ac:spMkLst>
            <pc:docMk/>
            <pc:sldMk cId="3430943846" sldId="331"/>
            <ac:spMk id="20" creationId="{F8C79D0E-CABE-BED5-03D7-F1A1FA4AD7F2}"/>
          </ac:spMkLst>
        </pc:spChg>
        <pc:spChg chg="del">
          <ac:chgData name="Nicole Koshy" userId="1ae08fb84bcb5d3a" providerId="LiveId" clId="{73372A78-2BBA-479B-815A-F3CD43FDC1EE}" dt="2023-04-19T19:22:23.253" v="4764" actId="478"/>
          <ac:spMkLst>
            <pc:docMk/>
            <pc:sldMk cId="3430943846" sldId="331"/>
            <ac:spMk id="24" creationId="{0924F15F-4203-4493-24CC-0F7A915A43D8}"/>
          </ac:spMkLst>
        </pc:spChg>
        <pc:spChg chg="del">
          <ac:chgData name="Nicole Koshy" userId="1ae08fb84bcb5d3a" providerId="LiveId" clId="{73372A78-2BBA-479B-815A-F3CD43FDC1EE}" dt="2023-04-19T19:22:23.253" v="4764" actId="478"/>
          <ac:spMkLst>
            <pc:docMk/>
            <pc:sldMk cId="3430943846" sldId="331"/>
            <ac:spMk id="27" creationId="{C928215B-2F09-846B-C7A5-A47F01F18CE9}"/>
          </ac:spMkLst>
        </pc:spChg>
        <pc:spChg chg="del">
          <ac:chgData name="Nicole Koshy" userId="1ae08fb84bcb5d3a" providerId="LiveId" clId="{73372A78-2BBA-479B-815A-F3CD43FDC1EE}" dt="2023-04-19T19:21:30.858" v="4720" actId="478"/>
          <ac:spMkLst>
            <pc:docMk/>
            <pc:sldMk cId="3430943846" sldId="331"/>
            <ac:spMk id="28" creationId="{225A7CC2-61C1-5055-D831-EEF9F0E7DBBF}"/>
          </ac:spMkLst>
        </pc:spChg>
        <pc:spChg chg="del">
          <ac:chgData name="Nicole Koshy" userId="1ae08fb84bcb5d3a" providerId="LiveId" clId="{73372A78-2BBA-479B-815A-F3CD43FDC1EE}" dt="2023-04-19T19:21:32.125" v="4721" actId="478"/>
          <ac:spMkLst>
            <pc:docMk/>
            <pc:sldMk cId="3430943846" sldId="331"/>
            <ac:spMk id="29" creationId="{167A9E45-D3C4-C57A-3653-18BDD3FA0572}"/>
          </ac:spMkLst>
        </pc:spChg>
      </pc:sldChg>
      <pc:sldChg chg="addSp delSp modSp new mod">
        <pc:chgData name="Nicole Koshy" userId="1ae08fb84bcb5d3a" providerId="LiveId" clId="{73372A78-2BBA-479B-815A-F3CD43FDC1EE}" dt="2023-04-19T19:56:34.523" v="5820" actId="14100"/>
        <pc:sldMkLst>
          <pc:docMk/>
          <pc:sldMk cId="841071645" sldId="332"/>
        </pc:sldMkLst>
        <pc:spChg chg="mod">
          <ac:chgData name="Nicole Koshy" userId="1ae08fb84bcb5d3a" providerId="LiveId" clId="{73372A78-2BBA-479B-815A-F3CD43FDC1EE}" dt="2023-04-19T19:30:45.870" v="5384" actId="1076"/>
          <ac:spMkLst>
            <pc:docMk/>
            <pc:sldMk cId="841071645" sldId="332"/>
            <ac:spMk id="2" creationId="{209429AC-FFA0-FE5D-9E0A-778E9E9AA784}"/>
          </ac:spMkLst>
        </pc:spChg>
        <pc:spChg chg="del">
          <ac:chgData name="Nicole Koshy" userId="1ae08fb84bcb5d3a" providerId="LiveId" clId="{73372A78-2BBA-479B-815A-F3CD43FDC1EE}" dt="2023-04-19T19:28:33.804" v="5316" actId="478"/>
          <ac:spMkLst>
            <pc:docMk/>
            <pc:sldMk cId="841071645" sldId="332"/>
            <ac:spMk id="3" creationId="{5DE857B5-5A80-9303-E9C7-EA655E7F7E64}"/>
          </ac:spMkLst>
        </pc:spChg>
        <pc:spChg chg="del mod">
          <ac:chgData name="Nicole Koshy" userId="1ae08fb84bcb5d3a" providerId="LiveId" clId="{73372A78-2BBA-479B-815A-F3CD43FDC1EE}" dt="2023-04-19T19:29:25.906" v="5360"/>
          <ac:spMkLst>
            <pc:docMk/>
            <pc:sldMk cId="841071645" sldId="332"/>
            <ac:spMk id="4" creationId="{7ED8D648-8A7D-B89F-525B-7772F0F28199}"/>
          </ac:spMkLst>
        </pc:spChg>
        <pc:spChg chg="del">
          <ac:chgData name="Nicole Koshy" userId="1ae08fb84bcb5d3a" providerId="LiveId" clId="{73372A78-2BBA-479B-815A-F3CD43FDC1EE}" dt="2023-04-19T19:29:47.273" v="5366" actId="478"/>
          <ac:spMkLst>
            <pc:docMk/>
            <pc:sldMk cId="841071645" sldId="332"/>
            <ac:spMk id="5" creationId="{B575AF39-6B7C-20D1-C7C4-3398794E7D80}"/>
          </ac:spMkLst>
        </pc:spChg>
        <pc:spChg chg="del">
          <ac:chgData name="Nicole Koshy" userId="1ae08fb84bcb5d3a" providerId="LiveId" clId="{73372A78-2BBA-479B-815A-F3CD43FDC1EE}" dt="2023-04-19T19:29:45.606" v="5365" actId="478"/>
          <ac:spMkLst>
            <pc:docMk/>
            <pc:sldMk cId="841071645" sldId="332"/>
            <ac:spMk id="6" creationId="{58CD8E6F-5987-51BA-4E72-92C8C33DFCFF}"/>
          </ac:spMkLst>
        </pc:spChg>
        <pc:spChg chg="add del mod">
          <ac:chgData name="Nicole Koshy" userId="1ae08fb84bcb5d3a" providerId="LiveId" clId="{73372A78-2BBA-479B-815A-F3CD43FDC1EE}" dt="2023-04-19T19:29:43.561" v="5364" actId="478"/>
          <ac:spMkLst>
            <pc:docMk/>
            <pc:sldMk cId="841071645" sldId="332"/>
            <ac:spMk id="10" creationId="{4DAA9FD6-4D4C-2116-B2A4-B7D87DF948C7}"/>
          </ac:spMkLst>
        </pc:spChg>
        <pc:picChg chg="add del mod">
          <ac:chgData name="Nicole Koshy" userId="1ae08fb84bcb5d3a" providerId="LiveId" clId="{73372A78-2BBA-479B-815A-F3CD43FDC1EE}" dt="2023-04-19T19:29:41.684" v="5363" actId="478"/>
          <ac:picMkLst>
            <pc:docMk/>
            <pc:sldMk cId="841071645" sldId="332"/>
            <ac:picMk id="8" creationId="{787C78A7-C96C-6391-174A-1F72CEF542F5}"/>
          </ac:picMkLst>
        </pc:picChg>
        <pc:picChg chg="add mod">
          <ac:chgData name="Nicole Koshy" userId="1ae08fb84bcb5d3a" providerId="LiveId" clId="{73372A78-2BBA-479B-815A-F3CD43FDC1EE}" dt="2023-04-19T19:30:27.086" v="5381" actId="14100"/>
          <ac:picMkLst>
            <pc:docMk/>
            <pc:sldMk cId="841071645" sldId="332"/>
            <ac:picMk id="11" creationId="{E05A5411-BEF8-2CA2-E0A4-EBBB0D396A67}"/>
          </ac:picMkLst>
        </pc:picChg>
        <pc:picChg chg="add mod">
          <ac:chgData name="Nicole Koshy" userId="1ae08fb84bcb5d3a" providerId="LiveId" clId="{73372A78-2BBA-479B-815A-F3CD43FDC1EE}" dt="2023-04-19T19:56:34.523" v="5820" actId="14100"/>
          <ac:picMkLst>
            <pc:docMk/>
            <pc:sldMk cId="841071645" sldId="332"/>
            <ac:picMk id="1026" creationId="{FC37C82E-B8ED-D8F4-428B-37D54668837A}"/>
          </ac:picMkLst>
        </pc:picChg>
      </pc:sldChg>
      <pc:sldChg chg="addSp delSp modSp add mod">
        <pc:chgData name="Nicole Koshy" userId="1ae08fb84bcb5d3a" providerId="LiveId" clId="{73372A78-2BBA-479B-815A-F3CD43FDC1EE}" dt="2023-04-19T20:59:34.587" v="6047" actId="14100"/>
        <pc:sldMkLst>
          <pc:docMk/>
          <pc:sldMk cId="1159106740" sldId="333"/>
        </pc:sldMkLst>
        <pc:spChg chg="mod">
          <ac:chgData name="Nicole Koshy" userId="1ae08fb84bcb5d3a" providerId="LiveId" clId="{73372A78-2BBA-479B-815A-F3CD43FDC1EE}" dt="2023-04-19T19:33:33.079" v="5415" actId="313"/>
          <ac:spMkLst>
            <pc:docMk/>
            <pc:sldMk cId="1159106740" sldId="333"/>
            <ac:spMk id="3" creationId="{65A25FA4-A288-4460-BF12-637E077953CB}"/>
          </ac:spMkLst>
        </pc:spChg>
        <pc:spChg chg="add del mod">
          <ac:chgData name="Nicole Koshy" userId="1ae08fb84bcb5d3a" providerId="LiveId" clId="{73372A78-2BBA-479B-815A-F3CD43FDC1EE}" dt="2023-04-19T19:31:39.344" v="5395" actId="478"/>
          <ac:spMkLst>
            <pc:docMk/>
            <pc:sldMk cId="1159106740" sldId="333"/>
            <ac:spMk id="4" creationId="{1CE7B06F-BF10-B911-60EF-6DE58BD22EFA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5" creationId="{B96173E2-D05E-DB15-EB2B-26380B1AB74C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6" creationId="{F443D88F-5E34-2652-1C12-266F6E16D975}"/>
          </ac:spMkLst>
        </pc:spChg>
        <pc:spChg chg="del">
          <ac:chgData name="Nicole Koshy" userId="1ae08fb84bcb5d3a" providerId="LiveId" clId="{73372A78-2BBA-479B-815A-F3CD43FDC1EE}" dt="2023-04-19T19:31:36.979" v="5394" actId="478"/>
          <ac:spMkLst>
            <pc:docMk/>
            <pc:sldMk cId="1159106740" sldId="333"/>
            <ac:spMk id="7" creationId="{91C52C13-996F-4CF8-BBA5-F6CC233475A7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8" creationId="{AC7E2EB7-C4C8-833F-BC1B-7ED24B883E56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9" creationId="{E6F38A83-E00F-15AA-4853-BD1DBDD89CBD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10" creationId="{382868B3-8D78-628F-D683-E606CF539540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11" creationId="{67D5DDAE-EDB9-FF8E-6780-EE5216470F9C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12" creationId="{2978AEE9-BD44-0CE0-243F-216DBA4F02E1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13" creationId="{33ABB72D-E4D2-9546-FA43-DAD11100FA3F}"/>
          </ac:spMkLst>
        </pc:spChg>
        <pc:spChg chg="add mod">
          <ac:chgData name="Nicole Koshy" userId="1ae08fb84bcb5d3a" providerId="LiveId" clId="{73372A78-2BBA-479B-815A-F3CD43FDC1EE}" dt="2023-04-19T20:05:34.473" v="5992" actId="1036"/>
          <ac:spMkLst>
            <pc:docMk/>
            <pc:sldMk cId="1159106740" sldId="333"/>
            <ac:spMk id="14" creationId="{B1E3FDA3-D01A-8454-14AB-7CC5FF4A6E2F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15" creationId="{5577CF60-9E0D-FF5B-DB59-693C42189A6F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16" creationId="{A8A99E1C-910B-30C4-EE2F-546E7439D2C4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17" creationId="{DAC770F7-6F54-D76E-DD00-FED3BE64E5B0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18" creationId="{FEA22769-6CBD-523A-64A3-5B3807732580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19" creationId="{4F5876C0-AA53-E68B-A687-777F9C648D4A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20" creationId="{AA743E5A-155D-D146-2363-5AFF1683BE14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21" creationId="{202BC89B-D0F9-9B4B-7707-081B589CCD4A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22" creationId="{EC447483-01B1-90C5-6CE7-6925C156CC53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23" creationId="{33FFBB4A-EB76-7141-766B-4F42FE6D5F08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24" creationId="{74367862-FA20-A43D-A7F2-D17845954940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25" creationId="{69F43246-AC4F-CBB8-28CD-2AD825B10A49}"/>
          </ac:spMkLst>
        </pc:spChg>
        <pc:spChg chg="add mod">
          <ac:chgData name="Nicole Koshy" userId="1ae08fb84bcb5d3a" providerId="LiveId" clId="{73372A78-2BBA-479B-815A-F3CD43FDC1EE}" dt="2023-04-19T20:59:34.587" v="6047" actId="14100"/>
          <ac:spMkLst>
            <pc:docMk/>
            <pc:sldMk cId="1159106740" sldId="333"/>
            <ac:spMk id="26" creationId="{07E18234-42D5-03A0-6AFD-6F2D500A8902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27" creationId="{52801D23-2E3B-CA0C-9287-DE478D3371EF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28" creationId="{5D2DF224-6C7C-D200-27A5-644579BC3B89}"/>
          </ac:spMkLst>
        </pc:spChg>
        <pc:spChg chg="add 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29" creationId="{CA9472DC-747E-08C2-C542-8DBB2CFBA21A}"/>
          </ac:spMkLst>
        </pc:spChg>
        <pc:spChg chg="add mod">
          <ac:chgData name="Nicole Koshy" userId="1ae08fb84bcb5d3a" providerId="LiveId" clId="{73372A78-2BBA-479B-815A-F3CD43FDC1EE}" dt="2023-04-19T20:04:56.641" v="5984" actId="14100"/>
          <ac:spMkLst>
            <pc:docMk/>
            <pc:sldMk cId="1159106740" sldId="333"/>
            <ac:spMk id="37" creationId="{D301E4EF-D762-088B-5D06-85FAB1058066}"/>
          </ac:spMkLst>
        </pc:spChg>
        <pc:spChg chg="add mod">
          <ac:chgData name="Nicole Koshy" userId="1ae08fb84bcb5d3a" providerId="LiveId" clId="{73372A78-2BBA-479B-815A-F3CD43FDC1EE}" dt="2023-04-19T20:05:08.691" v="5985" actId="1076"/>
          <ac:spMkLst>
            <pc:docMk/>
            <pc:sldMk cId="1159106740" sldId="333"/>
            <ac:spMk id="38" creationId="{5CB771A0-137C-835A-A046-79457BE9D10A}"/>
          </ac:spMkLst>
        </pc:spChg>
        <pc:spChg chg="add del mod">
          <ac:chgData name="Nicole Koshy" userId="1ae08fb84bcb5d3a" providerId="LiveId" clId="{73372A78-2BBA-479B-815A-F3CD43FDC1EE}" dt="2023-04-19T20:05:37.840" v="5994"/>
          <ac:spMkLst>
            <pc:docMk/>
            <pc:sldMk cId="1159106740" sldId="333"/>
            <ac:spMk id="39" creationId="{F9B850E6-13BA-5FA2-51E2-EB3450763849}"/>
          </ac:spMkLst>
        </pc:spChg>
        <pc:spChg chg="add mod">
          <ac:chgData name="Nicole Koshy" userId="1ae08fb84bcb5d3a" providerId="LiveId" clId="{73372A78-2BBA-479B-815A-F3CD43FDC1EE}" dt="2023-04-19T20:05:55.711" v="5998" actId="14100"/>
          <ac:spMkLst>
            <pc:docMk/>
            <pc:sldMk cId="1159106740" sldId="333"/>
            <ac:spMk id="40" creationId="{688D7FAF-4592-5473-BF1A-F722D98BEF88}"/>
          </ac:spMkLst>
        </pc:spChg>
        <pc:spChg chg="mod">
          <ac:chgData name="Nicole Koshy" userId="1ae08fb84bcb5d3a" providerId="LiveId" clId="{73372A78-2BBA-479B-815A-F3CD43FDC1EE}" dt="2023-04-19T19:32:06.641" v="5412" actId="1076"/>
          <ac:spMkLst>
            <pc:docMk/>
            <pc:sldMk cId="1159106740" sldId="333"/>
            <ac:spMk id="59" creationId="{185AB600-E5B8-4AFD-A7DA-37E5D3AFF5FA}"/>
          </ac:spMkLst>
        </pc:spChg>
        <pc:cxnChg chg="add mod">
          <ac:chgData name="Nicole Koshy" userId="1ae08fb84bcb5d3a" providerId="LiveId" clId="{73372A78-2BBA-479B-815A-F3CD43FDC1EE}" dt="2023-04-19T19:32:06.641" v="5412" actId="1076"/>
          <ac:cxnSpMkLst>
            <pc:docMk/>
            <pc:sldMk cId="1159106740" sldId="333"/>
            <ac:cxnSpMk id="30" creationId="{E8092C10-D4A1-0872-D3A0-4B4EC6BE1DAB}"/>
          </ac:cxnSpMkLst>
        </pc:cxnChg>
        <pc:cxnChg chg="add mod">
          <ac:chgData name="Nicole Koshy" userId="1ae08fb84bcb5d3a" providerId="LiveId" clId="{73372A78-2BBA-479B-815A-F3CD43FDC1EE}" dt="2023-04-19T19:32:06.641" v="5412" actId="1076"/>
          <ac:cxnSpMkLst>
            <pc:docMk/>
            <pc:sldMk cId="1159106740" sldId="333"/>
            <ac:cxnSpMk id="31" creationId="{C2B74B05-EC68-154C-1D79-BB426738237D}"/>
          </ac:cxnSpMkLst>
        </pc:cxnChg>
        <pc:cxnChg chg="add mod">
          <ac:chgData name="Nicole Koshy" userId="1ae08fb84bcb5d3a" providerId="LiveId" clId="{73372A78-2BBA-479B-815A-F3CD43FDC1EE}" dt="2023-04-19T19:32:06.641" v="5412" actId="1076"/>
          <ac:cxnSpMkLst>
            <pc:docMk/>
            <pc:sldMk cId="1159106740" sldId="333"/>
            <ac:cxnSpMk id="32" creationId="{37B0838A-DE74-49EE-8246-3118BE78CA04}"/>
          </ac:cxnSpMkLst>
        </pc:cxnChg>
        <pc:cxnChg chg="add mod">
          <ac:chgData name="Nicole Koshy" userId="1ae08fb84bcb5d3a" providerId="LiveId" clId="{73372A78-2BBA-479B-815A-F3CD43FDC1EE}" dt="2023-04-19T19:32:06.641" v="5412" actId="1076"/>
          <ac:cxnSpMkLst>
            <pc:docMk/>
            <pc:sldMk cId="1159106740" sldId="333"/>
            <ac:cxnSpMk id="33" creationId="{F6290C91-B26A-D287-9390-D7C0A5C11C6F}"/>
          </ac:cxnSpMkLst>
        </pc:cxnChg>
        <pc:cxnChg chg="add mod">
          <ac:chgData name="Nicole Koshy" userId="1ae08fb84bcb5d3a" providerId="LiveId" clId="{73372A78-2BBA-479B-815A-F3CD43FDC1EE}" dt="2023-04-19T19:32:06.641" v="5412" actId="1076"/>
          <ac:cxnSpMkLst>
            <pc:docMk/>
            <pc:sldMk cId="1159106740" sldId="333"/>
            <ac:cxnSpMk id="34" creationId="{4E5AB42F-4F92-0B59-3E00-44807FA1691E}"/>
          </ac:cxnSpMkLst>
        </pc:cxnChg>
        <pc:cxnChg chg="add mod">
          <ac:chgData name="Nicole Koshy" userId="1ae08fb84bcb5d3a" providerId="LiveId" clId="{73372A78-2BBA-479B-815A-F3CD43FDC1EE}" dt="2023-04-19T19:32:06.641" v="5412" actId="1076"/>
          <ac:cxnSpMkLst>
            <pc:docMk/>
            <pc:sldMk cId="1159106740" sldId="333"/>
            <ac:cxnSpMk id="35" creationId="{0CEA842B-2CF3-C001-1FB3-6CEECA324B90}"/>
          </ac:cxnSpMkLst>
        </pc:cxnChg>
        <pc:cxnChg chg="add mod">
          <ac:chgData name="Nicole Koshy" userId="1ae08fb84bcb5d3a" providerId="LiveId" clId="{73372A78-2BBA-479B-815A-F3CD43FDC1EE}" dt="2023-04-19T19:32:06.641" v="5412" actId="1076"/>
          <ac:cxnSpMkLst>
            <pc:docMk/>
            <pc:sldMk cId="1159106740" sldId="333"/>
            <ac:cxnSpMk id="36" creationId="{09A0509C-83FF-D352-6988-788698480F58}"/>
          </ac:cxnSpMkLst>
        </pc:cxnChg>
      </pc:sldChg>
      <pc:sldChg chg="addSp delSp modSp add mod">
        <pc:chgData name="Nicole Koshy" userId="1ae08fb84bcb5d3a" providerId="LiveId" clId="{73372A78-2BBA-479B-815A-F3CD43FDC1EE}" dt="2023-04-19T20:33:54.622" v="6043"/>
        <pc:sldMkLst>
          <pc:docMk/>
          <pc:sldMk cId="3360430450" sldId="335"/>
        </pc:sldMkLst>
        <pc:spChg chg="add del mod">
          <ac:chgData name="Nicole Koshy" userId="1ae08fb84bcb5d3a" providerId="LiveId" clId="{73372A78-2BBA-479B-815A-F3CD43FDC1EE}" dt="2023-04-19T20:33:34.186" v="6038" actId="478"/>
          <ac:spMkLst>
            <pc:docMk/>
            <pc:sldMk cId="3360430450" sldId="335"/>
            <ac:spMk id="2" creationId="{4803A572-C34A-3889-C983-E91F15D7D7F4}"/>
          </ac:spMkLst>
        </pc:spChg>
        <pc:spChg chg="add del mod">
          <ac:chgData name="Nicole Koshy" userId="1ae08fb84bcb5d3a" providerId="LiveId" clId="{73372A78-2BBA-479B-815A-F3CD43FDC1EE}" dt="2023-04-19T19:51:41.744" v="5732" actId="478"/>
          <ac:spMkLst>
            <pc:docMk/>
            <pc:sldMk cId="3360430450" sldId="335"/>
            <ac:spMk id="4" creationId="{C7C69211-6D3C-7457-E2D5-99E1BAAB9391}"/>
          </ac:spMkLst>
        </pc:spChg>
        <pc:spChg chg="add del mod">
          <ac:chgData name="Nicole Koshy" userId="1ae08fb84bcb5d3a" providerId="LiveId" clId="{73372A78-2BBA-479B-815A-F3CD43FDC1EE}" dt="2023-04-19T19:51:54.192" v="5735" actId="478"/>
          <ac:spMkLst>
            <pc:docMk/>
            <pc:sldMk cId="3360430450" sldId="335"/>
            <ac:spMk id="6" creationId="{53D7D279-7DA8-C081-1918-462EEFED5910}"/>
          </ac:spMkLst>
        </pc:spChg>
        <pc:spChg chg="add del mod">
          <ac:chgData name="Nicole Koshy" userId="1ae08fb84bcb5d3a" providerId="LiveId" clId="{73372A78-2BBA-479B-815A-F3CD43FDC1EE}" dt="2023-04-19T19:51:58.580" v="5738" actId="478"/>
          <ac:spMkLst>
            <pc:docMk/>
            <pc:sldMk cId="3360430450" sldId="335"/>
            <ac:spMk id="8" creationId="{8D9D65D3-B6B6-618F-507F-6369AE732212}"/>
          </ac:spMkLst>
        </pc:spChg>
        <pc:spChg chg="add del mod">
          <ac:chgData name="Nicole Koshy" userId="1ae08fb84bcb5d3a" providerId="LiveId" clId="{73372A78-2BBA-479B-815A-F3CD43FDC1EE}" dt="2023-04-19T19:52:01.884" v="5740" actId="478"/>
          <ac:spMkLst>
            <pc:docMk/>
            <pc:sldMk cId="3360430450" sldId="335"/>
            <ac:spMk id="10" creationId="{9ABE67C7-F2AA-C64B-E4B7-DC288B1A99AF}"/>
          </ac:spMkLst>
        </pc:spChg>
        <pc:spChg chg="add mod">
          <ac:chgData name="Nicole Koshy" userId="1ae08fb84bcb5d3a" providerId="LiveId" clId="{73372A78-2BBA-479B-815A-F3CD43FDC1EE}" dt="2023-04-19T20:33:41.415" v="6041" actId="14100"/>
          <ac:spMkLst>
            <pc:docMk/>
            <pc:sldMk cId="3360430450" sldId="335"/>
            <ac:spMk id="11" creationId="{A6008B2F-8B7F-B007-F251-99AB2FF910AE}"/>
          </ac:spMkLst>
        </pc:spChg>
        <pc:spChg chg="add del mod">
          <ac:chgData name="Nicole Koshy" userId="1ae08fb84bcb5d3a" providerId="LiveId" clId="{73372A78-2BBA-479B-815A-F3CD43FDC1EE}" dt="2023-04-19T20:33:09.043" v="6004"/>
          <ac:spMkLst>
            <pc:docMk/>
            <pc:sldMk cId="3360430450" sldId="335"/>
            <ac:spMk id="12" creationId="{AEDE4A3C-0E4E-41F6-3446-A9CD78435D1E}"/>
          </ac:spMkLst>
        </pc:spChg>
        <pc:spChg chg="add del mod">
          <ac:chgData name="Nicole Koshy" userId="1ae08fb84bcb5d3a" providerId="LiveId" clId="{73372A78-2BBA-479B-815A-F3CD43FDC1EE}" dt="2023-04-19T20:33:54.622" v="6043"/>
          <ac:spMkLst>
            <pc:docMk/>
            <pc:sldMk cId="3360430450" sldId="335"/>
            <ac:spMk id="13" creationId="{6053ED6E-E26F-AA25-2598-736431358230}"/>
          </ac:spMkLst>
        </pc:spChg>
        <pc:spChg chg="del">
          <ac:chgData name="Nicole Koshy" userId="1ae08fb84bcb5d3a" providerId="LiveId" clId="{73372A78-2BBA-479B-815A-F3CD43FDC1EE}" dt="2023-04-19T19:51:52.034" v="5734" actId="478"/>
          <ac:spMkLst>
            <pc:docMk/>
            <pc:sldMk cId="3360430450" sldId="335"/>
            <ac:spMk id="37" creationId="{71CDE1A5-3814-4B55-93C4-8A6EA3982E73}"/>
          </ac:spMkLst>
        </pc:spChg>
        <pc:spChg chg="mod">
          <ac:chgData name="Nicole Koshy" userId="1ae08fb84bcb5d3a" providerId="LiveId" clId="{73372A78-2BBA-479B-815A-F3CD43FDC1EE}" dt="2023-04-19T19:56:04.604" v="5815" actId="1076"/>
          <ac:spMkLst>
            <pc:docMk/>
            <pc:sldMk cId="3360430450" sldId="335"/>
            <ac:spMk id="39" creationId="{527B65DB-B329-4F74-8E21-BB9F010D9221}"/>
          </ac:spMkLst>
        </pc:spChg>
        <pc:spChg chg="del mod">
          <ac:chgData name="Nicole Koshy" userId="1ae08fb84bcb5d3a" providerId="LiveId" clId="{73372A78-2BBA-479B-815A-F3CD43FDC1EE}" dt="2023-04-19T19:51:26.359" v="5731" actId="478"/>
          <ac:spMkLst>
            <pc:docMk/>
            <pc:sldMk cId="3360430450" sldId="335"/>
            <ac:spMk id="42" creationId="{2BE5B953-EF9F-4041-99DD-A612D068CA20}"/>
          </ac:spMkLst>
        </pc:spChg>
        <pc:spChg chg="del mod">
          <ac:chgData name="Nicole Koshy" userId="1ae08fb84bcb5d3a" providerId="LiveId" clId="{73372A78-2BBA-479B-815A-F3CD43FDC1EE}" dt="2023-04-19T19:51:56.155" v="5737" actId="478"/>
          <ac:spMkLst>
            <pc:docMk/>
            <pc:sldMk cId="3360430450" sldId="335"/>
            <ac:spMk id="89" creationId="{E5A46631-16AA-4D6B-9733-48F9BFBDE600}"/>
          </ac:spMkLst>
        </pc:spChg>
        <pc:spChg chg="mod">
          <ac:chgData name="Nicole Koshy" userId="1ae08fb84bcb5d3a" providerId="LiveId" clId="{73372A78-2BBA-479B-815A-F3CD43FDC1EE}" dt="2023-04-19T19:55:13.553" v="5783" actId="1076"/>
          <ac:spMkLst>
            <pc:docMk/>
            <pc:sldMk cId="3360430450" sldId="335"/>
            <ac:spMk id="90" creationId="{F6CA8238-A816-473B-A76E-0EF3D09360C6}"/>
          </ac:spMkLst>
        </pc:spChg>
        <pc:spChg chg="mod">
          <ac:chgData name="Nicole Koshy" userId="1ae08fb84bcb5d3a" providerId="LiveId" clId="{73372A78-2BBA-479B-815A-F3CD43FDC1EE}" dt="2023-04-19T19:54:31.733" v="5781" actId="1076"/>
          <ac:spMkLst>
            <pc:docMk/>
            <pc:sldMk cId="3360430450" sldId="335"/>
            <ac:spMk id="93" creationId="{69309BE5-1D43-41CC-AF4E-0764CB38AFC7}"/>
          </ac:spMkLst>
        </pc:spChg>
        <pc:spChg chg="del">
          <ac:chgData name="Nicole Koshy" userId="1ae08fb84bcb5d3a" providerId="LiveId" clId="{73372A78-2BBA-479B-815A-F3CD43FDC1EE}" dt="2023-04-19T19:51:59.905" v="5739" actId="478"/>
          <ac:spMkLst>
            <pc:docMk/>
            <pc:sldMk cId="3360430450" sldId="335"/>
            <ac:spMk id="111" creationId="{E1D1694F-C738-4BCD-9E96-EE9975000D4C}"/>
          </ac:spMkLst>
        </pc:spChg>
      </pc:sldChg>
      <pc:sldMasterChg chg="delSldLayout">
        <pc:chgData name="Nicole Koshy" userId="1ae08fb84bcb5d3a" providerId="LiveId" clId="{73372A78-2BBA-479B-815A-F3CD43FDC1EE}" dt="2023-04-19T19:32:10.974" v="5413" actId="47"/>
        <pc:sldMasterMkLst>
          <pc:docMk/>
          <pc:sldMasterMk cId="4230113875" sldId="2147483648"/>
        </pc:sldMasterMkLst>
        <pc:sldLayoutChg chg="del">
          <pc:chgData name="Nicole Koshy" userId="1ae08fb84bcb5d3a" providerId="LiveId" clId="{73372A78-2BBA-479B-815A-F3CD43FDC1EE}" dt="2023-04-19T19:30:54.765" v="5386" actId="47"/>
          <pc:sldLayoutMkLst>
            <pc:docMk/>
            <pc:sldMasterMk cId="4230113875" sldId="2147483648"/>
            <pc:sldLayoutMk cId="3225610237" sldId="2147483671"/>
          </pc:sldLayoutMkLst>
        </pc:sldLayoutChg>
        <pc:sldLayoutChg chg="del">
          <pc:chgData name="Nicole Koshy" userId="1ae08fb84bcb5d3a" providerId="LiveId" clId="{73372A78-2BBA-479B-815A-F3CD43FDC1EE}" dt="2023-04-19T19:32:10.974" v="5413" actId="47"/>
          <pc:sldLayoutMkLst>
            <pc:docMk/>
            <pc:sldMasterMk cId="4230113875" sldId="2147483648"/>
            <pc:sldLayoutMk cId="3086453497" sldId="2147483672"/>
          </pc:sldLayoutMkLst>
        </pc:sldLayoutChg>
      </pc:sldMasterChg>
      <pc:sldMasterChg chg="modSldLayout">
        <pc:chgData name="Nicole Koshy" userId="1ae08fb84bcb5d3a" providerId="LiveId" clId="{73372A78-2BBA-479B-815A-F3CD43FDC1EE}" dt="2023-04-19T13:33:56.281" v="5"/>
        <pc:sldMasterMkLst>
          <pc:docMk/>
          <pc:sldMasterMk cId="908079988" sldId="2147483676"/>
        </pc:sldMasterMkLst>
        <pc:sldLayoutChg chg="addSp">
          <pc:chgData name="Nicole Koshy" userId="1ae08fb84bcb5d3a" providerId="LiveId" clId="{73372A78-2BBA-479B-815A-F3CD43FDC1EE}" dt="2023-04-19T13:33:56.281" v="5"/>
          <pc:sldLayoutMkLst>
            <pc:docMk/>
            <pc:sldMasterMk cId="908079988" sldId="2147483676"/>
            <pc:sldLayoutMk cId="2426661533" sldId="2147483681"/>
          </pc:sldLayoutMkLst>
          <pc:spChg chg="add">
            <ac:chgData name="Nicole Koshy" userId="1ae08fb84bcb5d3a" providerId="LiveId" clId="{73372A78-2BBA-479B-815A-F3CD43FDC1EE}" dt="2023-04-19T13:33:56.281" v="5"/>
            <ac:spMkLst>
              <pc:docMk/>
              <pc:sldMasterMk cId="908079988" sldId="2147483676"/>
              <pc:sldLayoutMk cId="2426661533" sldId="2147483681"/>
              <ac:spMk id="10" creationId="{D5F5BAED-089B-AF72-5CA1-EA27E6953FBF}"/>
            </ac:spMkLst>
          </pc:spChg>
          <pc:spChg chg="add">
            <ac:chgData name="Nicole Koshy" userId="1ae08fb84bcb5d3a" providerId="LiveId" clId="{73372A78-2BBA-479B-815A-F3CD43FDC1EE}" dt="2023-04-19T13:33:56.281" v="5"/>
            <ac:spMkLst>
              <pc:docMk/>
              <pc:sldMasterMk cId="908079988" sldId="2147483676"/>
              <pc:sldLayoutMk cId="2426661533" sldId="2147483681"/>
              <ac:spMk id="11" creationId="{C8E8FF39-C600-DE26-E06D-7E4BB0D0D1B8}"/>
            </ac:spMkLst>
          </pc:spChg>
          <pc:spChg chg="add">
            <ac:chgData name="Nicole Koshy" userId="1ae08fb84bcb5d3a" providerId="LiveId" clId="{73372A78-2BBA-479B-815A-F3CD43FDC1EE}" dt="2023-04-19T13:33:56.281" v="5"/>
            <ac:spMkLst>
              <pc:docMk/>
              <pc:sldMasterMk cId="908079988" sldId="2147483676"/>
              <pc:sldLayoutMk cId="2426661533" sldId="2147483681"/>
              <ac:spMk id="12" creationId="{614FCE21-D8FE-3271-4805-8CD4E1AE185E}"/>
            </ac:spMkLst>
          </pc:spChg>
        </pc:sldLayoutChg>
      </pc:sldMasterChg>
    </pc:docChg>
  </pc:docChgLst>
  <pc:docChgLst>
    <pc:chgData name="Guest User" providerId="Windows Live" clId="Web-{2AA500B1-89E3-4B6E-9E70-D73D0D8D09A9}"/>
    <pc:docChg chg="addSld delSld modSld sldOrd">
      <pc:chgData name="Guest User" userId="" providerId="Windows Live" clId="Web-{2AA500B1-89E3-4B6E-9E70-D73D0D8D09A9}" dt="2023-04-19T21:43:34.888" v="96"/>
      <pc:docMkLst>
        <pc:docMk/>
      </pc:docMkLst>
      <pc:sldChg chg="ord">
        <pc:chgData name="Guest User" userId="" providerId="Windows Live" clId="Web-{2AA500B1-89E3-4B6E-9E70-D73D0D8D09A9}" dt="2023-04-19T21:41:55.011" v="92"/>
        <pc:sldMkLst>
          <pc:docMk/>
          <pc:sldMk cId="4241272432" sldId="258"/>
        </pc:sldMkLst>
      </pc:sldChg>
      <pc:sldChg chg="del">
        <pc:chgData name="Guest User" userId="" providerId="Windows Live" clId="Web-{2AA500B1-89E3-4B6E-9E70-D73D0D8D09A9}" dt="2023-04-19T19:30:37.786" v="32"/>
        <pc:sldMkLst>
          <pc:docMk/>
          <pc:sldMk cId="1094308873" sldId="259"/>
        </pc:sldMkLst>
      </pc:sldChg>
      <pc:sldChg chg="del">
        <pc:chgData name="Guest User" userId="" providerId="Windows Live" clId="Web-{2AA500B1-89E3-4B6E-9E70-D73D0D8D09A9}" dt="2023-04-19T19:30:36.645" v="31"/>
        <pc:sldMkLst>
          <pc:docMk/>
          <pc:sldMk cId="3984440688" sldId="261"/>
        </pc:sldMkLst>
      </pc:sldChg>
      <pc:sldChg chg="del">
        <pc:chgData name="Guest User" userId="" providerId="Windows Live" clId="Web-{2AA500B1-89E3-4B6E-9E70-D73D0D8D09A9}" dt="2023-04-19T19:30:33.567" v="29"/>
        <pc:sldMkLst>
          <pc:docMk/>
          <pc:sldMk cId="3372486172" sldId="262"/>
        </pc:sldMkLst>
      </pc:sldChg>
      <pc:sldChg chg="addSp delSp modSp del">
        <pc:chgData name="Guest User" userId="" providerId="Windows Live" clId="Web-{2AA500B1-89E3-4B6E-9E70-D73D0D8D09A9}" dt="2023-04-19T19:44:50.646" v="74"/>
        <pc:sldMkLst>
          <pc:docMk/>
          <pc:sldMk cId="2174002491" sldId="263"/>
        </pc:sldMkLst>
        <pc:spChg chg="add del mod">
          <ac:chgData name="Guest User" userId="" providerId="Windows Live" clId="Web-{2AA500B1-89E3-4B6E-9E70-D73D0D8D09A9}" dt="2023-04-19T19:36:44.798" v="40"/>
          <ac:spMkLst>
            <pc:docMk/>
            <pc:sldMk cId="2174002491" sldId="263"/>
            <ac:spMk id="4" creationId="{C409E57A-562D-0A7B-756D-84D9779460A1}"/>
          </ac:spMkLst>
        </pc:spChg>
        <pc:spChg chg="add del mod">
          <ac:chgData name="Guest User" userId="" providerId="Windows Live" clId="Web-{2AA500B1-89E3-4B6E-9E70-D73D0D8D09A9}" dt="2023-04-19T19:36:59.189" v="44"/>
          <ac:spMkLst>
            <pc:docMk/>
            <pc:sldMk cId="2174002491" sldId="263"/>
            <ac:spMk id="8" creationId="{721D6A57-F139-74CB-0185-C97816171E4E}"/>
          </ac:spMkLst>
        </pc:spChg>
        <pc:spChg chg="add del mod">
          <ac:chgData name="Guest User" userId="" providerId="Windows Live" clId="Web-{2AA500B1-89E3-4B6E-9E70-D73D0D8D09A9}" dt="2023-04-19T19:37:01.174" v="45"/>
          <ac:spMkLst>
            <pc:docMk/>
            <pc:sldMk cId="2174002491" sldId="263"/>
            <ac:spMk id="11" creationId="{74BA0D20-8C9A-AF3A-00B7-4BBCA74D1DB9}"/>
          </ac:spMkLst>
        </pc:spChg>
        <pc:spChg chg="add del mod">
          <ac:chgData name="Guest User" userId="" providerId="Windows Live" clId="Web-{2AA500B1-89E3-4B6E-9E70-D73D0D8D09A9}" dt="2023-04-19T19:38:07.523" v="69"/>
          <ac:spMkLst>
            <pc:docMk/>
            <pc:sldMk cId="2174002491" sldId="263"/>
            <ac:spMk id="13" creationId="{37ACBDCA-BBA6-2011-9A42-6CEE68BDA729}"/>
          </ac:spMkLst>
        </pc:spChg>
        <pc:spChg chg="add del mod">
          <ac:chgData name="Guest User" userId="" providerId="Windows Live" clId="Web-{2AA500B1-89E3-4B6E-9E70-D73D0D8D09A9}" dt="2023-04-19T19:37:25.660" v="54"/>
          <ac:spMkLst>
            <pc:docMk/>
            <pc:sldMk cId="2174002491" sldId="263"/>
            <ac:spMk id="15" creationId="{151F3649-D419-F8DD-E016-762AF107D9E6}"/>
          </ac:spMkLst>
        </pc:spChg>
        <pc:spChg chg="add del mod">
          <ac:chgData name="Guest User" userId="" providerId="Windows Live" clId="Web-{2AA500B1-89E3-4B6E-9E70-D73D0D8D09A9}" dt="2023-04-19T19:37:27.348" v="55"/>
          <ac:spMkLst>
            <pc:docMk/>
            <pc:sldMk cId="2174002491" sldId="263"/>
            <ac:spMk id="17" creationId="{36A6410F-7921-36DB-24D7-ECC5DA51D66A}"/>
          </ac:spMkLst>
        </pc:spChg>
        <pc:spChg chg="del">
          <ac:chgData name="Guest User" userId="" providerId="Windows Live" clId="Web-{2AA500B1-89E3-4B6E-9E70-D73D0D8D09A9}" dt="2023-04-19T19:37:22.269" v="53"/>
          <ac:spMkLst>
            <pc:docMk/>
            <pc:sldMk cId="2174002491" sldId="263"/>
            <ac:spMk id="18" creationId="{62192F0C-65C9-4E6D-9314-81FB7E4DB469}"/>
          </ac:spMkLst>
        </pc:spChg>
        <pc:spChg chg="del">
          <ac:chgData name="Guest User" userId="" providerId="Windows Live" clId="Web-{2AA500B1-89E3-4B6E-9E70-D73D0D8D09A9}" dt="2023-04-19T19:36:41.516" v="39"/>
          <ac:spMkLst>
            <pc:docMk/>
            <pc:sldMk cId="2174002491" sldId="263"/>
            <ac:spMk id="19" creationId="{41F484C5-3EB9-4664-93EB-E81179E953BB}"/>
          </ac:spMkLst>
        </pc:spChg>
        <pc:spChg chg="del">
          <ac:chgData name="Guest User" userId="" providerId="Windows Live" clId="Web-{2AA500B1-89E3-4B6E-9E70-D73D0D8D09A9}" dt="2023-04-19T19:36:56.205" v="43"/>
          <ac:spMkLst>
            <pc:docMk/>
            <pc:sldMk cId="2174002491" sldId="263"/>
            <ac:spMk id="20" creationId="{B0C9F763-9E0D-4C82-9B80-0BC0FEBCD7FA}"/>
          </ac:spMkLst>
        </pc:spChg>
        <pc:spChg chg="del mod">
          <ac:chgData name="Guest User" userId="" providerId="Windows Live" clId="Web-{2AA500B1-89E3-4B6E-9E70-D73D0D8D09A9}" dt="2023-04-19T19:37:40.114" v="59"/>
          <ac:spMkLst>
            <pc:docMk/>
            <pc:sldMk cId="2174002491" sldId="263"/>
            <ac:spMk id="21" creationId="{D5F29795-F227-44BE-8FFE-BEDE82043BB8}"/>
          </ac:spMkLst>
        </pc:spChg>
        <pc:spChg chg="del">
          <ac:chgData name="Guest User" userId="" providerId="Windows Live" clId="Web-{2AA500B1-89E3-4B6E-9E70-D73D0D8D09A9}" dt="2023-04-19T19:37:20.378" v="52"/>
          <ac:spMkLst>
            <pc:docMk/>
            <pc:sldMk cId="2174002491" sldId="263"/>
            <ac:spMk id="22" creationId="{322BD54C-AB8D-4B3B-836D-ABFFFE5D70BE}"/>
          </ac:spMkLst>
        </pc:spChg>
        <pc:spChg chg="del">
          <ac:chgData name="Guest User" userId="" providerId="Windows Live" clId="Web-{2AA500B1-89E3-4B6E-9E70-D73D0D8D09A9}" dt="2023-04-19T19:36:47.548" v="41"/>
          <ac:spMkLst>
            <pc:docMk/>
            <pc:sldMk cId="2174002491" sldId="263"/>
            <ac:spMk id="23" creationId="{B36D4B3E-84DA-44C7-A6BE-5A3E2200511C}"/>
          </ac:spMkLst>
        </pc:spChg>
        <pc:spChg chg="del">
          <ac:chgData name="Guest User" userId="" providerId="Windows Live" clId="Web-{2AA500B1-89E3-4B6E-9E70-D73D0D8D09A9}" dt="2023-04-19T19:37:58.022" v="65"/>
          <ac:spMkLst>
            <pc:docMk/>
            <pc:sldMk cId="2174002491" sldId="263"/>
            <ac:spMk id="24" creationId="{4AB50F20-85E8-46ED-94DD-28F720071BF3}"/>
          </ac:spMkLst>
        </pc:spChg>
        <pc:spChg chg="del">
          <ac:chgData name="Guest User" userId="" providerId="Windows Live" clId="Web-{2AA500B1-89E3-4B6E-9E70-D73D0D8D09A9}" dt="2023-04-19T19:37:31.504" v="56"/>
          <ac:spMkLst>
            <pc:docMk/>
            <pc:sldMk cId="2174002491" sldId="263"/>
            <ac:spMk id="25" creationId="{FB26710D-F165-490A-A2CE-0A7D9FD8F9BA}"/>
          </ac:spMkLst>
        </pc:spChg>
        <pc:spChg chg="del">
          <ac:chgData name="Guest User" userId="" providerId="Windows Live" clId="Web-{2AA500B1-89E3-4B6E-9E70-D73D0D8D09A9}" dt="2023-04-19T19:38:01.131" v="66"/>
          <ac:spMkLst>
            <pc:docMk/>
            <pc:sldMk cId="2174002491" sldId="263"/>
            <ac:spMk id="26" creationId="{CDA2767E-38F3-49F7-BE02-EA3E6C7C8096}"/>
          </ac:spMkLst>
        </pc:spChg>
        <pc:spChg chg="add del mod">
          <ac:chgData name="Guest User" userId="" providerId="Windows Live" clId="Web-{2AA500B1-89E3-4B6E-9E70-D73D0D8D09A9}" dt="2023-04-19T19:37:34.770" v="57"/>
          <ac:spMkLst>
            <pc:docMk/>
            <pc:sldMk cId="2174002491" sldId="263"/>
            <ac:spMk id="28" creationId="{6380593F-9EB9-22B6-3510-B36302A53C28}"/>
          </ac:spMkLst>
        </pc:spChg>
        <pc:spChg chg="add del mod">
          <ac:chgData name="Guest User" userId="" providerId="Windows Live" clId="Web-{2AA500B1-89E3-4B6E-9E70-D73D0D8D09A9}" dt="2023-04-19T19:37:42.755" v="60"/>
          <ac:spMkLst>
            <pc:docMk/>
            <pc:sldMk cId="2174002491" sldId="263"/>
            <ac:spMk id="30" creationId="{46302451-0D76-8C19-8598-D04B49B8971D}"/>
          </ac:spMkLst>
        </pc:spChg>
        <pc:spChg chg="add del mod">
          <ac:chgData name="Guest User" userId="" providerId="Windows Live" clId="Web-{2AA500B1-89E3-4B6E-9E70-D73D0D8D09A9}" dt="2023-04-19T19:37:54.928" v="64"/>
          <ac:spMkLst>
            <pc:docMk/>
            <pc:sldMk cId="2174002491" sldId="263"/>
            <ac:spMk id="32" creationId="{E26A04B8-9E9C-70A1-BB11-1A09197FB279}"/>
          </ac:spMkLst>
        </pc:spChg>
        <pc:spChg chg="add del mod">
          <ac:chgData name="Guest User" userId="" providerId="Windows Live" clId="Web-{2AA500B1-89E3-4B6E-9E70-D73D0D8D09A9}" dt="2023-04-19T19:38:02.944" v="67"/>
          <ac:spMkLst>
            <pc:docMk/>
            <pc:sldMk cId="2174002491" sldId="263"/>
            <ac:spMk id="34" creationId="{F5636D54-8D03-E77A-5221-5728F84DECDB}"/>
          </ac:spMkLst>
        </pc:spChg>
        <pc:spChg chg="add del mod">
          <ac:chgData name="Guest User" userId="" providerId="Windows Live" clId="Web-{2AA500B1-89E3-4B6E-9E70-D73D0D8D09A9}" dt="2023-04-19T19:38:05.038" v="68"/>
          <ac:spMkLst>
            <pc:docMk/>
            <pc:sldMk cId="2174002491" sldId="263"/>
            <ac:spMk id="36" creationId="{5C815892-2C56-3E14-CD5A-ADA9D942AE3C}"/>
          </ac:spMkLst>
        </pc:spChg>
        <pc:spChg chg="del mod">
          <ac:chgData name="Guest User" userId="" providerId="Windows Live" clId="Web-{2AA500B1-89E3-4B6E-9E70-D73D0D8D09A9}" dt="2023-04-19T19:37:52.365" v="63"/>
          <ac:spMkLst>
            <pc:docMk/>
            <pc:sldMk cId="2174002491" sldId="263"/>
            <ac:spMk id="44" creationId="{540F4685-F7C7-4370-AF35-F80D53D13A43}"/>
          </ac:spMkLst>
        </pc:spChg>
        <pc:spChg chg="del mod">
          <ac:chgData name="Guest User" userId="" providerId="Windows Live" clId="Web-{2AA500B1-89E3-4B6E-9E70-D73D0D8D09A9}" dt="2023-04-19T19:37:14.659" v="50"/>
          <ac:spMkLst>
            <pc:docMk/>
            <pc:sldMk cId="2174002491" sldId="263"/>
            <ac:spMk id="45" creationId="{DD180B3D-49E9-46B9-A20B-5BB4BD204605}"/>
          </ac:spMkLst>
        </pc:spChg>
        <pc:picChg chg="mod">
          <ac:chgData name="Guest User" userId="" providerId="Windows Live" clId="Web-{2AA500B1-89E3-4B6E-9E70-D73D0D8D09A9}" dt="2023-04-19T19:38:22.227" v="73" actId="1076"/>
          <ac:picMkLst>
            <pc:docMk/>
            <pc:sldMk cId="2174002491" sldId="263"/>
            <ac:picMk id="3" creationId="{E49E20E7-7E1D-F2FE-27EB-05F909962EE5}"/>
          </ac:picMkLst>
        </pc:picChg>
        <pc:picChg chg="mod">
          <ac:chgData name="Guest User" userId="" providerId="Windows Live" clId="Web-{2AA500B1-89E3-4B6E-9E70-D73D0D8D09A9}" dt="2023-04-19T19:38:19.570" v="72" actId="1076"/>
          <ac:picMkLst>
            <pc:docMk/>
            <pc:sldMk cId="2174002491" sldId="263"/>
            <ac:picMk id="5" creationId="{474A1BDE-80E5-AB72-F74C-7233E689D166}"/>
          </ac:picMkLst>
        </pc:picChg>
        <pc:picChg chg="mod">
          <ac:chgData name="Guest User" userId="" providerId="Windows Live" clId="Web-{2AA500B1-89E3-4B6E-9E70-D73D0D8D09A9}" dt="2023-04-19T19:38:15.164" v="71" actId="1076"/>
          <ac:picMkLst>
            <pc:docMk/>
            <pc:sldMk cId="2174002491" sldId="263"/>
            <ac:picMk id="7" creationId="{92143CC1-FAE4-4F94-E853-B03048AF7FB8}"/>
          </ac:picMkLst>
        </pc:picChg>
        <pc:picChg chg="mod">
          <ac:chgData name="Guest User" userId="" providerId="Windows Live" clId="Web-{2AA500B1-89E3-4B6E-9E70-D73D0D8D09A9}" dt="2023-04-19T19:38:10.695" v="70" actId="1076"/>
          <ac:picMkLst>
            <pc:docMk/>
            <pc:sldMk cId="2174002491" sldId="263"/>
            <ac:picMk id="9" creationId="{FFEA024F-9CDF-A1D6-F5CD-066FAF490216}"/>
          </ac:picMkLst>
        </pc:picChg>
      </pc:sldChg>
      <pc:sldChg chg="del">
        <pc:chgData name="Guest User" userId="" providerId="Windows Live" clId="Web-{2AA500B1-89E3-4B6E-9E70-D73D0D8D09A9}" dt="2023-04-19T19:30:29.832" v="27"/>
        <pc:sldMkLst>
          <pc:docMk/>
          <pc:sldMk cId="2316932" sldId="265"/>
        </pc:sldMkLst>
      </pc:sldChg>
      <pc:sldChg chg="del">
        <pc:chgData name="Guest User" userId="" providerId="Windows Live" clId="Web-{2AA500B1-89E3-4B6E-9E70-D73D0D8D09A9}" dt="2023-04-19T19:30:27.441" v="26"/>
        <pc:sldMkLst>
          <pc:docMk/>
          <pc:sldMk cId="1604891360" sldId="267"/>
        </pc:sldMkLst>
      </pc:sldChg>
      <pc:sldChg chg="del">
        <pc:chgData name="Guest User" userId="" providerId="Windows Live" clId="Web-{2AA500B1-89E3-4B6E-9E70-D73D0D8D09A9}" dt="2023-04-19T19:30:35.520" v="30"/>
        <pc:sldMkLst>
          <pc:docMk/>
          <pc:sldMk cId="204619446" sldId="274"/>
        </pc:sldMkLst>
      </pc:sldChg>
      <pc:sldChg chg="addSp delSp modSp">
        <pc:chgData name="Guest User" userId="" providerId="Windows Live" clId="Web-{2AA500B1-89E3-4B6E-9E70-D73D0D8D09A9}" dt="2023-04-19T19:29:25.452" v="22" actId="14100"/>
        <pc:sldMkLst>
          <pc:docMk/>
          <pc:sldMk cId="666210065" sldId="279"/>
        </pc:sldMkLst>
        <pc:cxnChg chg="add del">
          <ac:chgData name="Guest User" userId="" providerId="Windows Live" clId="Web-{2AA500B1-89E3-4B6E-9E70-D73D0D8D09A9}" dt="2023-04-19T19:28:12.245" v="13"/>
          <ac:cxnSpMkLst>
            <pc:docMk/>
            <pc:sldMk cId="666210065" sldId="279"/>
            <ac:cxnSpMk id="18" creationId="{6CEBD4DF-0BB9-0CDC-7229-94036CD988F2}"/>
          </ac:cxnSpMkLst>
        </pc:cxnChg>
        <pc:cxnChg chg="add del">
          <ac:chgData name="Guest User" userId="" providerId="Windows Live" clId="Web-{2AA500B1-89E3-4B6E-9E70-D73D0D8D09A9}" dt="2023-04-19T19:28:10.603" v="12"/>
          <ac:cxnSpMkLst>
            <pc:docMk/>
            <pc:sldMk cId="666210065" sldId="279"/>
            <ac:cxnSpMk id="22" creationId="{6C6E9272-2036-8D27-B8FD-1B3ADEF59B86}"/>
          </ac:cxnSpMkLst>
        </pc:cxnChg>
        <pc:cxnChg chg="add mod">
          <ac:chgData name="Guest User" userId="" providerId="Windows Live" clId="Web-{2AA500B1-89E3-4B6E-9E70-D73D0D8D09A9}" dt="2023-04-19T19:29:25.452" v="22" actId="14100"/>
          <ac:cxnSpMkLst>
            <pc:docMk/>
            <pc:sldMk cId="666210065" sldId="279"/>
            <ac:cxnSpMk id="23" creationId="{51F68FB6-D1A7-4DAE-B715-F3975BE78431}"/>
          </ac:cxnSpMkLst>
        </pc:cxnChg>
        <pc:cxnChg chg="del mod">
          <ac:chgData name="Guest User" userId="" providerId="Windows Live" clId="Web-{2AA500B1-89E3-4B6E-9E70-D73D0D8D09A9}" dt="2023-04-19T19:29:17.217" v="20"/>
          <ac:cxnSpMkLst>
            <pc:docMk/>
            <pc:sldMk cId="666210065" sldId="279"/>
            <ac:cxnSpMk id="35" creationId="{20C84F47-113B-46C4-1F0A-979CB1185C04}"/>
          </ac:cxnSpMkLst>
        </pc:cxnChg>
        <pc:cxnChg chg="mod">
          <ac:chgData name="Guest User" userId="" providerId="Windows Live" clId="Web-{2AA500B1-89E3-4B6E-9E70-D73D0D8D09A9}" dt="2023-04-19T19:26:59.660" v="6"/>
          <ac:cxnSpMkLst>
            <pc:docMk/>
            <pc:sldMk cId="666210065" sldId="279"/>
            <ac:cxnSpMk id="39" creationId="{5DCDC1AC-2048-1774-490A-34022A7C6216}"/>
          </ac:cxnSpMkLst>
        </pc:cxnChg>
      </pc:sldChg>
      <pc:sldChg chg="del">
        <pc:chgData name="Guest User" userId="" providerId="Windows Live" clId="Web-{2AA500B1-89E3-4B6E-9E70-D73D0D8D09A9}" dt="2023-04-19T19:30:30.629" v="28"/>
        <pc:sldMkLst>
          <pc:docMk/>
          <pc:sldMk cId="3159288639" sldId="303"/>
        </pc:sldMkLst>
      </pc:sldChg>
      <pc:sldChg chg="del">
        <pc:chgData name="Guest User" userId="" providerId="Windows Live" clId="Web-{2AA500B1-89E3-4B6E-9E70-D73D0D8D09A9}" dt="2023-04-19T19:33:31.238" v="33"/>
        <pc:sldMkLst>
          <pc:docMk/>
          <pc:sldMk cId="3124766000" sldId="304"/>
        </pc:sldMkLst>
      </pc:sldChg>
      <pc:sldChg chg="addSp delSp modSp del">
        <pc:chgData name="Guest User" userId="" providerId="Windows Live" clId="Web-{2AA500B1-89E3-4B6E-9E70-D73D0D8D09A9}" dt="2023-04-19T19:36:31.031" v="38"/>
        <pc:sldMkLst>
          <pc:docMk/>
          <pc:sldMk cId="3521561301" sldId="321"/>
        </pc:sldMkLst>
        <pc:spChg chg="add mod">
          <ac:chgData name="Guest User" userId="" providerId="Windows Live" clId="Web-{2AA500B1-89E3-4B6E-9E70-D73D0D8D09A9}" dt="2023-04-19T19:36:28.312" v="37"/>
          <ac:spMkLst>
            <pc:docMk/>
            <pc:sldMk cId="3521561301" sldId="321"/>
            <ac:spMk id="3" creationId="{7C8D0315-515E-4AFD-7049-697FD73CDF8A}"/>
          </ac:spMkLst>
        </pc:spChg>
        <pc:picChg chg="del">
          <ac:chgData name="Guest User" userId="" providerId="Windows Live" clId="Web-{2AA500B1-89E3-4B6E-9E70-D73D0D8D09A9}" dt="2023-04-19T19:36:28.312" v="37"/>
          <ac:picMkLst>
            <pc:docMk/>
            <pc:sldMk cId="3521561301" sldId="321"/>
            <ac:picMk id="16" creationId="{361E9ADB-7377-4CF1-9AE4-AEFBDEBEEEEC}"/>
          </ac:picMkLst>
        </pc:picChg>
      </pc:sldChg>
      <pc:sldChg chg="del">
        <pc:chgData name="Guest User" userId="" providerId="Windows Live" clId="Web-{2AA500B1-89E3-4B6E-9E70-D73D0D8D09A9}" dt="2023-04-19T19:46:09.230" v="75"/>
        <pc:sldMkLst>
          <pc:docMk/>
          <pc:sldMk cId="3273515799" sldId="324"/>
        </pc:sldMkLst>
      </pc:sldChg>
      <pc:sldChg chg="delSp modSp">
        <pc:chgData name="Guest User" userId="" providerId="Windows Live" clId="Web-{2AA500B1-89E3-4B6E-9E70-D73D0D8D09A9}" dt="2023-04-19T19:34:15.114" v="36"/>
        <pc:sldMkLst>
          <pc:docMk/>
          <pc:sldMk cId="1190892506" sldId="325"/>
        </pc:sldMkLst>
        <pc:spChg chg="del mod">
          <ac:chgData name="Guest User" userId="" providerId="Windows Live" clId="Web-{2AA500B1-89E3-4B6E-9E70-D73D0D8D09A9}" dt="2023-04-19T19:34:15.114" v="36"/>
          <ac:spMkLst>
            <pc:docMk/>
            <pc:sldMk cId="1190892506" sldId="325"/>
            <ac:spMk id="26" creationId="{AF0BB944-72BD-2290-1072-C61B1A99439D}"/>
          </ac:spMkLst>
        </pc:spChg>
      </pc:sldChg>
      <pc:sldChg chg="modSp">
        <pc:chgData name="Guest User" userId="" providerId="Windows Live" clId="Web-{2AA500B1-89E3-4B6E-9E70-D73D0D8D09A9}" dt="2023-04-19T19:29:59.861" v="25" actId="20577"/>
        <pc:sldMkLst>
          <pc:docMk/>
          <pc:sldMk cId="3990626988" sldId="327"/>
        </pc:sldMkLst>
        <pc:spChg chg="mod">
          <ac:chgData name="Guest User" userId="" providerId="Windows Live" clId="Web-{2AA500B1-89E3-4B6E-9E70-D73D0D8D09A9}" dt="2023-04-19T19:29:59.861" v="25" actId="20577"/>
          <ac:spMkLst>
            <pc:docMk/>
            <pc:sldMk cId="3990626988" sldId="327"/>
            <ac:spMk id="61" creationId="{AAB80485-19C5-4162-A7D1-C16C0A37DB0A}"/>
          </ac:spMkLst>
        </pc:spChg>
      </pc:sldChg>
      <pc:sldChg chg="ord">
        <pc:chgData name="Guest User" userId="" providerId="Windows Live" clId="Web-{2AA500B1-89E3-4B6E-9E70-D73D0D8D09A9}" dt="2023-04-19T21:41:57.511" v="93"/>
        <pc:sldMkLst>
          <pc:docMk/>
          <pc:sldMk cId="659048748" sldId="328"/>
        </pc:sldMkLst>
      </pc:sldChg>
      <pc:sldChg chg="delSp modSp ord">
        <pc:chgData name="Guest User" userId="" providerId="Windows Live" clId="Web-{2AA500B1-89E3-4B6E-9E70-D73D0D8D09A9}" dt="2023-04-19T21:43:34.888" v="96"/>
        <pc:sldMkLst>
          <pc:docMk/>
          <pc:sldMk cId="841071645" sldId="332"/>
        </pc:sldMkLst>
        <pc:picChg chg="del">
          <ac:chgData name="Guest User" userId="" providerId="Windows Live" clId="Web-{2AA500B1-89E3-4B6E-9E70-D73D0D8D09A9}" dt="2023-04-19T19:47:26.127" v="81"/>
          <ac:picMkLst>
            <pc:docMk/>
            <pc:sldMk cId="841071645" sldId="332"/>
            <ac:picMk id="11" creationId="{E05A5411-BEF8-2CA2-E0A4-EBBB0D396A67}"/>
          </ac:picMkLst>
        </pc:picChg>
        <pc:picChg chg="mod">
          <ac:chgData name="Guest User" userId="" providerId="Windows Live" clId="Web-{2AA500B1-89E3-4B6E-9E70-D73D0D8D09A9}" dt="2023-04-19T19:47:43.490" v="86" actId="1076"/>
          <ac:picMkLst>
            <pc:docMk/>
            <pc:sldMk cId="841071645" sldId="332"/>
            <ac:picMk id="1026" creationId="{FC37C82E-B8ED-D8F4-428B-37D54668837A}"/>
          </ac:picMkLst>
        </pc:picChg>
      </pc:sldChg>
      <pc:sldChg chg="ord">
        <pc:chgData name="Guest User" userId="" providerId="Windows Live" clId="Web-{2AA500B1-89E3-4B6E-9E70-D73D0D8D09A9}" dt="2023-04-19T21:41:52.433" v="91"/>
        <pc:sldMkLst>
          <pc:docMk/>
          <pc:sldMk cId="1159106740" sldId="333"/>
        </pc:sldMkLst>
      </pc:sldChg>
      <pc:sldChg chg="delSp new del">
        <pc:chgData name="Guest User" userId="" providerId="Windows Live" clId="Web-{2AA500B1-89E3-4B6E-9E70-D73D0D8D09A9}" dt="2023-04-19T19:54:12.938" v="87"/>
        <pc:sldMkLst>
          <pc:docMk/>
          <pc:sldMk cId="3497213232" sldId="334"/>
        </pc:sldMkLst>
        <pc:spChg chg="del">
          <ac:chgData name="Guest User" userId="" providerId="Windows Live" clId="Web-{2AA500B1-89E3-4B6E-9E70-D73D0D8D09A9}" dt="2023-04-19T19:46:35.076" v="77"/>
          <ac:spMkLst>
            <pc:docMk/>
            <pc:sldMk cId="3497213232" sldId="334"/>
            <ac:spMk id="3" creationId="{0FB36A06-2568-7335-466B-D7D748A3300A}"/>
          </ac:spMkLst>
        </pc:spChg>
        <pc:spChg chg="del">
          <ac:chgData name="Guest User" userId="" providerId="Windows Live" clId="Web-{2AA500B1-89E3-4B6E-9E70-D73D0D8D09A9}" dt="2023-04-19T19:46:42.217" v="80"/>
          <ac:spMkLst>
            <pc:docMk/>
            <pc:sldMk cId="3497213232" sldId="334"/>
            <ac:spMk id="4" creationId="{EE8A9F4D-8EA9-6EB4-A519-162A7309B134}"/>
          </ac:spMkLst>
        </pc:spChg>
        <pc:spChg chg="del">
          <ac:chgData name="Guest User" userId="" providerId="Windows Live" clId="Web-{2AA500B1-89E3-4B6E-9E70-D73D0D8D09A9}" dt="2023-04-19T19:46:37.936" v="78"/>
          <ac:spMkLst>
            <pc:docMk/>
            <pc:sldMk cId="3497213232" sldId="334"/>
            <ac:spMk id="7" creationId="{4EE0B37D-19F9-BB23-7815-CE1D196C12C3}"/>
          </ac:spMkLst>
        </pc:spChg>
        <pc:spChg chg="del">
          <ac:chgData name="Guest User" userId="" providerId="Windows Live" clId="Web-{2AA500B1-89E3-4B6E-9E70-D73D0D8D09A9}" dt="2023-04-19T19:46:39.655" v="79"/>
          <ac:spMkLst>
            <pc:docMk/>
            <pc:sldMk cId="3497213232" sldId="334"/>
            <ac:spMk id="8" creationId="{3D56AA8E-2A42-CA28-4BB8-04291BF4B45B}"/>
          </ac:spMkLst>
        </pc:spChg>
      </pc:sldChg>
      <pc:sldChg chg="ord">
        <pc:chgData name="Guest User" userId="" providerId="Windows Live" clId="Web-{2AA500B1-89E3-4B6E-9E70-D73D0D8D09A9}" dt="2023-04-19T21:42:42.669" v="95"/>
        <pc:sldMkLst>
          <pc:docMk/>
          <pc:sldMk cId="3360430450" sldId="33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A3114B-0CDD-4419-A4DE-E0C29A2AE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C25048-78D1-4821-8E2B-7A77CCA12F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252186-C111-43A8-A0F7-F77FFDE4DF82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24695-047D-4CC8-8801-1AA37457E7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00293-63F6-438D-A9A8-024975FD55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6CFAD-C154-4C9C-AD01-665A50550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79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BBB5B-F3DE-41D7-B279-483D20E8E363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62BC0-7DC4-4569-951D-2BB947534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41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A325D4D-835D-41B6-9B16-A090AA08832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D87D16-A856-42F4-9D8C-A0C1D482E5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442052"/>
            <a:ext cx="12192000" cy="1425257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algn="ctr">
              <a:defRPr sz="6000" cap="all" spc="1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D39BB44-64AC-49A7-8555-2CC62AD7C2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867309"/>
            <a:ext cx="12192000" cy="1036320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anchor="ctr"/>
          <a:lstStyle>
            <a:lvl1pPr marL="0" indent="0" algn="ctr">
              <a:buNone/>
              <a:defRPr sz="2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51AF15-A085-49C8-ABEC-EF90E7D7B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92779" y="2325925"/>
            <a:ext cx="5806440" cy="159654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036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198964-B829-4E4F-AAE7-4D7A404AB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3057" y="698523"/>
            <a:ext cx="5715000" cy="46908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F7C80E83-E343-4BA5-ABB5-ACA84EEE62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1078" y="1853427"/>
            <a:ext cx="1252367" cy="86349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BA56986C-C9AC-44CD-9D32-24AA209F76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1B45AB9-9A5F-4872-A322-AD3890A5BE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E5E3032E-6B86-4F42-95E1-7C7B130871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469646" y="1853426"/>
            <a:ext cx="1252367" cy="863491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56EA384-B876-4E37-81CC-FF14C8064E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A136A37-A8C3-48F4-978F-3042B2451FF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90D156C2-557C-45F2-B9BA-7CE533312A0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58214" y="1853427"/>
            <a:ext cx="1252028" cy="863492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anchor="ctr"/>
          <a:lstStyle>
            <a:lvl1pPr marL="0" indent="0" algn="ctr">
              <a:buNone/>
              <a:defRPr sz="32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8E358D4-D1F9-4872-A079-98E1F6BD662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2883704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8D809314-142B-40CA-8424-37611F5E9C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3253816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3B652552-1A5B-4884-9BDF-1A266395934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234542"/>
            <a:ext cx="12191999" cy="2623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5C7A8808-3BA5-498D-8E57-CAB9DF0182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742EE3D7-DACC-458E-82B0-EC87F8BAE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8ED908E6-B839-44D9-AFFC-E5E5E592E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225E-57F6-4605-A684-F9B30F1F6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568" y="2450440"/>
            <a:ext cx="4143432" cy="548711"/>
          </a:xfrm>
          <a:prstGeom prst="rect">
            <a:avLst/>
          </a:prstGeom>
        </p:spPr>
        <p:txBody>
          <a:bodyPr anchor="b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93927AF-DF09-4CE5-8767-B2ECF0215B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837756" y="0"/>
            <a:ext cx="7354243" cy="28624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AE2342C8-E968-4F49-930C-F5C43F88F0B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D114B-8AAB-41D6-AFCF-750066A652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9728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CCC938D-0BC7-4BBB-BBF2-B830D9D0C1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365446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796405D2-E28F-41EC-844E-034C5D7072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3744950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751D887-2419-4911-A7CC-9B5A598D7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B214E0-C574-4CE5-8FF0-E0F965A4A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033920-FB08-49F3-8A75-14E68EF78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51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raphic 48">
            <a:extLst>
              <a:ext uri="{FF2B5EF4-FFF2-40B4-BE49-F238E27FC236}">
                <a16:creationId xmlns:a16="http://schemas.microsoft.com/office/drawing/2014/main" id="{CC3C8467-268E-4ABA-B4F5-0808AFBB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9FF8FD-CDD1-4BEE-8DB9-0CD4BDE98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35793" y="766762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9F1257F-A86F-48F4-BFFA-9BFB4355E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334351" y="757238"/>
            <a:ext cx="0" cy="490390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FFD01FCA-DF30-466C-9EAE-B0A13CF25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31167" y="4486275"/>
            <a:ext cx="622236" cy="622236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F9F0CF-5966-47C2-9A41-0CD85E85D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64642" y="4047275"/>
            <a:ext cx="622236" cy="62223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EFF630-FDAA-46A7-8CEE-21CAB6BC2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29331" y="2163148"/>
            <a:ext cx="622236" cy="622236"/>
          </a:xfrm>
          <a:prstGeom prst="rect">
            <a:avLst/>
          </a:prstGeom>
          <a:noFill/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383BA8C-6DBE-4569-B07B-9FB55F80D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59108" y="3573553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108DE16-ABA8-4BC8-93C4-F8A521C8A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95826" y="4201049"/>
            <a:ext cx="622236" cy="622236"/>
          </a:xfrm>
          <a:prstGeom prst="rect">
            <a:avLst/>
          </a:prstGeom>
          <a:noFill/>
          <a:ln w="285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93C062E-DD5E-49BC-A10D-F70C1931F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62756" y="1603981"/>
            <a:ext cx="2057805" cy="767123"/>
          </a:xfrm>
          <a:prstGeom prst="rect">
            <a:avLst/>
          </a:prstGeom>
          <a:noFill/>
          <a:ln w="28575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799781-E0A0-4C4E-A069-37290BED8F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0427" y="571145"/>
            <a:ext cx="5355570" cy="438144"/>
          </a:xfrm>
          <a:prstGeom prst="rect">
            <a:avLst/>
          </a:prstGeom>
        </p:spPr>
        <p:txBody>
          <a:bodyPr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D896357-F0C4-4728-BE54-A809E6E310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3262" y="311795"/>
            <a:ext cx="1706966" cy="426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B13D4EF-593A-4D3C-9712-515EE5A358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26762" y="1774346"/>
            <a:ext cx="1929792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49D2BE7-8177-406D-94BB-001D561B5A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083673" y="2261070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D164278-C8C4-4514-8B3E-9505CB67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49242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45FF02C4-FA25-4AE4-B4EF-D106CDD0FE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95826" y="3061800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2EA0BE42-73C1-43D0-9520-94265CBEE4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13450" y="3671475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4E23821A-CE37-4CA8-82BC-5731CBD7BC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18984" y="4145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3ED92E9-F268-4C1E-9440-F605C9EBD5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85509" y="4584197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B29F508B-CAFE-4871-8267-E5406A4D6C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50168" y="4298971"/>
            <a:ext cx="913553" cy="42639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cap="all" spc="100" baseline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C40D7D1C-3379-42CE-B3D7-A585CDECBD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3261" y="5683895"/>
            <a:ext cx="1706966" cy="426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129BD8-DBDF-484C-89DD-80EDD7B8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621E8-9FBF-4DC8-AA1D-234C0A47D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1D5819-A04D-4AB0-A144-E7BBA34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84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3D21-9143-4E6D-87CD-82F00F7DC6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314" y="627486"/>
            <a:ext cx="5268686" cy="568896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5C24E7-D67D-40AA-B6B1-AE47659E18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0438" y="1011439"/>
            <a:ext cx="4989233" cy="56889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0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756E9B8-BA57-4251-A0E6-DDADC29D95B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0666" y="2044485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0B962B5-0EC7-48EC-A687-C206A69C56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27695" y="2044485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314A100-8075-4D1D-995C-34F5838D58F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0666" y="3428263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C946523-4B92-4003-B43C-B01D972454F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27695" y="3428263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F9BEEAAD-CC7F-427D-BCFF-1BBA5023ABE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0666" y="4812041"/>
            <a:ext cx="1584471" cy="1121230"/>
          </a:xfrm>
          <a:prstGeom prst="rect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txBody>
          <a:bodyPr lIns="182880" rIns="182880" anchor="ctr"/>
          <a:lstStyle>
            <a:lvl1pPr marL="0" indent="0" algn="ctr">
              <a:lnSpc>
                <a:spcPct val="100000"/>
              </a:lnSpc>
              <a:buNone/>
              <a:defRPr sz="2000" cap="all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B6693A35-4411-4FE2-82FD-5D30D8D62AF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727695" y="4812041"/>
            <a:ext cx="3081975" cy="1121230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B658EBA7-4275-488A-B86F-67B70609FC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A59824DA-522A-4135-800A-60F504928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3D3F372-68E2-486A-A105-748C2BB245A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683831" y="0"/>
            <a:ext cx="5508168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8D667147-015B-4B04-886E-3451355DC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06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09C70A-0F34-4BEB-BABD-659A58DC4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F6663C8-5425-48D7-9E9D-F2B79422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99301"/>
            <a:ext cx="4114800" cy="60796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781F399C-8EA8-402F-B2A4-828B062584C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62186" y="1011441"/>
            <a:ext cx="3467628" cy="56889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07DF62A2-2B04-4192-9858-1F4C30EFDA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564313"/>
            <a:ext cx="4750631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10CB016-EEF8-4992-8F92-8FE3375CEB0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739877" y="2564313"/>
            <a:ext cx="3532840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E7176063-74EF-4FC1-A687-2F5900412F5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11225" y="3187700"/>
            <a:ext cx="4749800" cy="2771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37" name="Content Placeholder 29">
            <a:extLst>
              <a:ext uri="{FF2B5EF4-FFF2-40B4-BE49-F238E27FC236}">
                <a16:creationId xmlns:a16="http://schemas.microsoft.com/office/drawing/2014/main" id="{1958214F-5F3C-4FBF-9DBD-97579EF4CF4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028164" y="3107442"/>
            <a:ext cx="4252612" cy="2882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058ECB-2935-45B1-80F1-ED38302C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42CC-A62B-40E8-907A-F15D7C216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3E0735-85DE-48C3-8FE9-0754F9ABD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1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Y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A378E50-94EF-4230-91B3-4CDA4804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49477" y="4411918"/>
            <a:ext cx="7895340" cy="344415"/>
            <a:chOff x="2749477" y="4411918"/>
            <a:chExt cx="7895340" cy="344415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FDF687F-1594-4839-AA46-5DACB2E04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4947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AD917A9-665D-46F4-8911-E2881838B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9668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7D52265-C77D-45A6-96A5-2656848A31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43557" y="441191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075B284-B3F9-49E3-A5BC-FBFD2C70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50737" y="2675138"/>
            <a:ext cx="6313957" cy="344415"/>
            <a:chOff x="2750737" y="2675138"/>
            <a:chExt cx="6313957" cy="344415"/>
          </a:xfrm>
        </p:grpSpPr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1D75FFD8-965E-47C7-B05F-A941B516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75073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BDDFF1A-AABD-4DA5-9811-02C4149132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16887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862A0FB-DDED-42C5-B28D-D466080F4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063434" y="2675138"/>
              <a:ext cx="1260" cy="344415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7CD073CE-AA33-40C2-9636-3F5C236050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2241" y="693422"/>
            <a:ext cx="3607518" cy="633402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FC053B39-4BE6-44B3-8D93-ED230B1611A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95F74BD3-C751-4644-9E0D-36D890A6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0" name="Text Placeholder 14">
            <a:extLst>
              <a:ext uri="{FF2B5EF4-FFF2-40B4-BE49-F238E27FC236}">
                <a16:creationId xmlns:a16="http://schemas.microsoft.com/office/drawing/2014/main" id="{3D5CF2BE-8C0B-408F-AEEB-45E3B588305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20055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4A07D9B0-4F06-4D69-B211-37FC634E508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39533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6FDE7A-7F96-4A7E-AB4F-DBCEFD81C3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C3C9C771-CEBA-46FF-9941-0F82E4028C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F6154-355B-4195-8155-1E8C079CDE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E228D5-C0F1-4215-8880-B28856B6F7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568E40A-0330-4C80-9F64-FB6C4B7CC1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EC8A3FD2-F6F6-40A0-89E1-7769CBB8D4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A882D901-8E7C-431B-B6E9-14C8BD5B22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2051E2EF-F729-4B79-8CD4-C0D60EE9AD0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A8A6BF26-67C7-4AFD-82B4-5F8831E627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9D579002-8C14-4A35-90BB-43E508420D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A2D386B-15E3-4543-8D79-5B890CB60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D1BBCCCB-0A70-4CE2-AC23-DC53C20096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1" name="Text Placeholder 14">
            <a:extLst>
              <a:ext uri="{FF2B5EF4-FFF2-40B4-BE49-F238E27FC236}">
                <a16:creationId xmlns:a16="http://schemas.microsoft.com/office/drawing/2014/main" id="{83DD38EA-382F-4255-927F-5F23153D51A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2" name="Text Placeholder 14">
            <a:extLst>
              <a:ext uri="{FF2B5EF4-FFF2-40B4-BE49-F238E27FC236}">
                <a16:creationId xmlns:a16="http://schemas.microsoft.com/office/drawing/2014/main" id="{DDBB317C-ECEA-48F8-B070-51A7C7B4CDB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5C19CD78-318A-4E21-9027-254A8711F4C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A437805B-FB40-4996-AD55-1BF1A2D64F0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37609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40A55730-770B-4851-B7C1-A3AE260339E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32F5F67C-8450-4CC2-984C-18CEA2A424F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205940B1-D0A7-4FA0-8075-1DD875262A2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FF257E24-EF53-4359-8CF5-CC42A8F66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5A2166B8-0F7E-45E9-970E-79F921472A3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FF45DCBF-40C1-4B85-9196-4C0237FA8C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E0182695-A664-4408-ACB6-D9273831D56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928531F-4FEC-4B06-9428-27244D33B9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678C8DB-AF28-4A99-B976-36F54BA279C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FB1CBFC6-0E9C-4ECA-A915-798C00479D6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B4EC71CB-AE6D-46A0-87B4-6E2BD6A1CF6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16A1EE39-3790-4721-9E09-19024F590A9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F8B141-9EE2-47E7-AF2A-94CECF907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7081" y="4694680"/>
            <a:ext cx="8510121" cy="0"/>
            <a:chOff x="1504814" y="2488864"/>
            <a:chExt cx="8510121" cy="0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D73D561-653C-420E-BC66-5DA51DD36C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3729D46-C590-474A-BF51-5B9D4359EB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48D21A3-16A8-4ECB-832A-29159F1D2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B217E3B-A68A-4BBD-889D-C078F6616C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AC64796-B68D-4AE1-A16E-54663926A7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69D787A-5A6E-4ADB-BAAA-FC5EF3EF1BE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E371F89-9862-4F45-9CA4-A53BF2C3F72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19AC00F-FB14-4E51-ABB2-C72FB6C0A0F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083D041-D6E2-4DFF-A37E-21E03F46AF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4589E1D-9976-4550-917F-D88195CDCE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065CC16-DED3-4048-8705-CA87554422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4EDC1B45-4090-4B45-80FB-8DF542E67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4599626"/>
            <a:ext cx="8858463" cy="174171"/>
            <a:chOff x="1835966" y="4162015"/>
            <a:chExt cx="8858463" cy="174171"/>
          </a:xfrm>
        </p:grpSpPr>
        <p:sp>
          <p:nvSpPr>
            <p:cNvPr id="90" name="Oval 234">
              <a:extLst>
                <a:ext uri="{FF2B5EF4-FFF2-40B4-BE49-F238E27FC236}">
                  <a16:creationId xmlns:a16="http://schemas.microsoft.com/office/drawing/2014/main" id="{1EFAF30E-1CB4-4DCC-B1A8-30450AECD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236">
              <a:extLst>
                <a:ext uri="{FF2B5EF4-FFF2-40B4-BE49-F238E27FC236}">
                  <a16:creationId xmlns:a16="http://schemas.microsoft.com/office/drawing/2014/main" id="{A53911EE-BFCB-48ED-9821-C8FD04498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238">
              <a:extLst>
                <a:ext uri="{FF2B5EF4-FFF2-40B4-BE49-F238E27FC236}">
                  <a16:creationId xmlns:a16="http://schemas.microsoft.com/office/drawing/2014/main" id="{AE84E691-02AF-4C42-B3B7-EE46E825C0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240">
              <a:extLst>
                <a:ext uri="{FF2B5EF4-FFF2-40B4-BE49-F238E27FC236}">
                  <a16:creationId xmlns:a16="http://schemas.microsoft.com/office/drawing/2014/main" id="{EB9041A9-2967-41AF-BE0A-A7476B97B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242">
              <a:extLst>
                <a:ext uri="{FF2B5EF4-FFF2-40B4-BE49-F238E27FC236}">
                  <a16:creationId xmlns:a16="http://schemas.microsoft.com/office/drawing/2014/main" id="{2B7F05AE-8C2E-43EB-BBA0-897D173AF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244">
              <a:extLst>
                <a:ext uri="{FF2B5EF4-FFF2-40B4-BE49-F238E27FC236}">
                  <a16:creationId xmlns:a16="http://schemas.microsoft.com/office/drawing/2014/main" id="{4248E8A5-3D01-49ED-BEC6-0D27C4C5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246">
              <a:extLst>
                <a:ext uri="{FF2B5EF4-FFF2-40B4-BE49-F238E27FC236}">
                  <a16:creationId xmlns:a16="http://schemas.microsoft.com/office/drawing/2014/main" id="{A50B1FA2-FFAB-4A04-8C04-CF6BC1BCD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248">
              <a:extLst>
                <a:ext uri="{FF2B5EF4-FFF2-40B4-BE49-F238E27FC236}">
                  <a16:creationId xmlns:a16="http://schemas.microsoft.com/office/drawing/2014/main" id="{B70F9284-E3A9-4E8C-9C28-93D985513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250">
              <a:extLst>
                <a:ext uri="{FF2B5EF4-FFF2-40B4-BE49-F238E27FC236}">
                  <a16:creationId xmlns:a16="http://schemas.microsoft.com/office/drawing/2014/main" id="{494AA308-491E-44AE-A81D-E62D362FC4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252">
              <a:extLst>
                <a:ext uri="{FF2B5EF4-FFF2-40B4-BE49-F238E27FC236}">
                  <a16:creationId xmlns:a16="http://schemas.microsoft.com/office/drawing/2014/main" id="{03B58A61-0691-4D1F-9A25-7CCB12DA9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254">
              <a:extLst>
                <a:ext uri="{FF2B5EF4-FFF2-40B4-BE49-F238E27FC236}">
                  <a16:creationId xmlns:a16="http://schemas.microsoft.com/office/drawing/2014/main" id="{57F5DE50-7369-4681-A8F6-5E935A517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256">
              <a:extLst>
                <a:ext uri="{FF2B5EF4-FFF2-40B4-BE49-F238E27FC236}">
                  <a16:creationId xmlns:a16="http://schemas.microsoft.com/office/drawing/2014/main" id="{4C666F7C-EBDE-456E-B607-1E0FA6924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FFF66A7-062A-4A45-8A10-A8F847AF1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49387" y="2999128"/>
            <a:ext cx="8510121" cy="0"/>
            <a:chOff x="1504814" y="2488864"/>
            <a:chExt cx="8510121" cy="0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A2090933-BFE5-4598-998F-C285703942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7E50B9E-AD14-448E-B2DF-ED1D0F4908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F782020-9AE0-4B20-ACD4-057C60173A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1A502D-7651-4CBE-81DE-FF4F102DAA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4C29AAF-4E83-44DA-A084-3FF3C70F61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C5616E9-1DAC-4713-A257-8682DD24A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CDC726D-AB0E-4ED3-82DB-9DD54ADB10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12F1E4A6-E07E-4550-AB72-53438E0C4F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B638F82-2127-4858-AA45-F08A1CADA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28005E8-9894-4966-8BDE-95577A6039D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FFBFEB2-9943-4D83-86DB-1A86AC15E8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7045F09-8CF5-4E51-A65C-54F8BF015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72910" y="2903401"/>
            <a:ext cx="8858463" cy="174171"/>
            <a:chOff x="1835966" y="4162015"/>
            <a:chExt cx="8858463" cy="174171"/>
          </a:xfrm>
        </p:grpSpPr>
        <p:sp>
          <p:nvSpPr>
            <p:cNvPr id="135" name="Oval 234">
              <a:extLst>
                <a:ext uri="{FF2B5EF4-FFF2-40B4-BE49-F238E27FC236}">
                  <a16:creationId xmlns:a16="http://schemas.microsoft.com/office/drawing/2014/main" id="{09B4CFFD-0C29-4685-915E-4DC40D4D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236">
              <a:extLst>
                <a:ext uri="{FF2B5EF4-FFF2-40B4-BE49-F238E27FC236}">
                  <a16:creationId xmlns:a16="http://schemas.microsoft.com/office/drawing/2014/main" id="{736381B7-7D05-4040-9A1B-191841576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238">
              <a:extLst>
                <a:ext uri="{FF2B5EF4-FFF2-40B4-BE49-F238E27FC236}">
                  <a16:creationId xmlns:a16="http://schemas.microsoft.com/office/drawing/2014/main" id="{4F77152F-41F4-45EC-B530-B38C5111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240">
              <a:extLst>
                <a:ext uri="{FF2B5EF4-FFF2-40B4-BE49-F238E27FC236}">
                  <a16:creationId xmlns:a16="http://schemas.microsoft.com/office/drawing/2014/main" id="{8FB428D5-0A0E-4CF3-A223-9F4F7B386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242">
              <a:extLst>
                <a:ext uri="{FF2B5EF4-FFF2-40B4-BE49-F238E27FC236}">
                  <a16:creationId xmlns:a16="http://schemas.microsoft.com/office/drawing/2014/main" id="{A4275727-B33C-4EB0-9E6E-7CE33560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244">
              <a:extLst>
                <a:ext uri="{FF2B5EF4-FFF2-40B4-BE49-F238E27FC236}">
                  <a16:creationId xmlns:a16="http://schemas.microsoft.com/office/drawing/2014/main" id="{7998F366-05B2-42D3-9B4E-CD7F91FB9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246">
              <a:extLst>
                <a:ext uri="{FF2B5EF4-FFF2-40B4-BE49-F238E27FC236}">
                  <a16:creationId xmlns:a16="http://schemas.microsoft.com/office/drawing/2014/main" id="{8593BF6C-17E2-4AB7-85D7-0B93D2376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248">
              <a:extLst>
                <a:ext uri="{FF2B5EF4-FFF2-40B4-BE49-F238E27FC236}">
                  <a16:creationId xmlns:a16="http://schemas.microsoft.com/office/drawing/2014/main" id="{74F85EBE-E43B-4B81-85F1-89969EC56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250">
              <a:extLst>
                <a:ext uri="{FF2B5EF4-FFF2-40B4-BE49-F238E27FC236}">
                  <a16:creationId xmlns:a16="http://schemas.microsoft.com/office/drawing/2014/main" id="{16C21525-8829-45F3-8C9F-05274678E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252">
              <a:extLst>
                <a:ext uri="{FF2B5EF4-FFF2-40B4-BE49-F238E27FC236}">
                  <a16:creationId xmlns:a16="http://schemas.microsoft.com/office/drawing/2014/main" id="{8FFF03BC-2EFF-4AF5-B788-A1FEA5378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254">
              <a:extLst>
                <a:ext uri="{FF2B5EF4-FFF2-40B4-BE49-F238E27FC236}">
                  <a16:creationId xmlns:a16="http://schemas.microsoft.com/office/drawing/2014/main" id="{D811BD14-6461-4DD9-9A2C-BFC2C955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256">
              <a:extLst>
                <a:ext uri="{FF2B5EF4-FFF2-40B4-BE49-F238E27FC236}">
                  <a16:creationId xmlns:a16="http://schemas.microsoft.com/office/drawing/2014/main" id="{929BB859-9DB9-433D-8C7B-91E7FED48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9" name="Graphic 158">
            <a:extLst>
              <a:ext uri="{FF2B5EF4-FFF2-40B4-BE49-F238E27FC236}">
                <a16:creationId xmlns:a16="http://schemas.microsoft.com/office/drawing/2014/main" id="{A24C8354-AD07-4B50-9334-314D6B2B1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6237133"/>
            <a:ext cx="12191999" cy="620867"/>
          </a:xfrm>
          <a:prstGeom prst="rect">
            <a:avLst/>
          </a:prstGeom>
        </p:spPr>
      </p:pic>
      <p:sp>
        <p:nvSpPr>
          <p:cNvPr id="160" name="Date Placeholder 2">
            <a:extLst>
              <a:ext uri="{FF2B5EF4-FFF2-40B4-BE49-F238E27FC236}">
                <a16:creationId xmlns:a16="http://schemas.microsoft.com/office/drawing/2014/main" id="{D3F09D93-A56A-41E4-A3BA-42472B0A38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161" name="Footer Placeholder 3">
            <a:extLst>
              <a:ext uri="{FF2B5EF4-FFF2-40B4-BE49-F238E27FC236}">
                <a16:creationId xmlns:a16="http://schemas.microsoft.com/office/drawing/2014/main" id="{5951592E-5737-43C9-B6B0-D13407661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62" name="Slide Number Placeholder 4">
            <a:extLst>
              <a:ext uri="{FF2B5EF4-FFF2-40B4-BE49-F238E27FC236}">
                <a16:creationId xmlns:a16="http://schemas.microsoft.com/office/drawing/2014/main" id="{3B542197-0399-4FBD-A10C-B97A68AA2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256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96D4A-16D3-4C35-A383-2DF039D54C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728" y="317739"/>
            <a:ext cx="4114800" cy="623923"/>
          </a:xfrm>
          <a:prstGeom prst="rect">
            <a:avLst/>
          </a:prstGeom>
        </p:spPr>
        <p:txBody>
          <a:bodyPr anchor="ctr"/>
          <a:lstStyle>
            <a:lvl1pPr>
              <a:defRPr sz="2400" cap="all" spc="1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F255611-8280-41F3-A5FA-821E144AEAE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14400" y="905856"/>
            <a:ext cx="5759450" cy="50472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cap="all" baseline="0">
                <a:solidFill>
                  <a:schemeClr val="accent5">
                    <a:lumMod val="50000"/>
                  </a:schemeClr>
                </a:solidFill>
              </a:defRPr>
            </a:lvl1pPr>
            <a:lvl2pPr marL="457200" indent="0">
              <a:buNone/>
              <a:defRPr sz="1600" cap="all" baseline="0">
                <a:solidFill>
                  <a:schemeClr val="accent5">
                    <a:lumMod val="50000"/>
                  </a:schemeClr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accent5">
                    <a:lumMod val="50000"/>
                  </a:schemeClr>
                </a:solidFill>
              </a:defRPr>
            </a:lvl3pPr>
            <a:lvl4pPr marL="13716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4pPr>
            <a:lvl5pPr marL="1828800" indent="0">
              <a:buNone/>
              <a:defRPr sz="1200" cap="all" baseline="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53DB9-3C4B-4136-96D2-08A7D5AD4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64841-801A-499A-BFD2-9731D2D8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A6BF61C1-4A8C-44D4-901D-E065B7B42A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98229" y="0"/>
            <a:ext cx="459377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C78F9D-CD73-4D53-A871-D6C0B643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806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726902C-381D-4629-AF04-0689A76C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0C3F3-53A4-4049-96CE-C6C4EB9DA6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544286"/>
            <a:ext cx="4114800" cy="747929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F669E6E-28BD-4FC9-BFB3-B42707D25A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773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0CE1D3C-6E95-41C8-9202-B6BACEA97C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3729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90F4B16-F669-4D35-8B6D-5DE38097DD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03728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0D56BE-BB71-4ADC-B308-883B7BB63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372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24532133-7BD7-49DF-96C1-B4A992CE4DF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66782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AF4F5B9-821C-4A57-B5E2-055949CECC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7382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63893EB3-C98E-4A69-A71C-7C922128375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3826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5D0352AF-E877-45F2-9868-A8A1E017A9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473825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0DAF93-603B-44B6-99DC-79A63DC3A1F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37921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72AD67-26BA-4843-BAFE-B661A05BB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43919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EAD7F-FBD0-4EA0-A7E7-5E65604B4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14014" y="2239910"/>
            <a:ext cx="2487706" cy="249120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A3EAA29-D608-4031-9C0E-0610D1886CA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43921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1DC4676B-9880-4C33-A8A2-88FB0944CF3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43920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AF6D479F-D265-4CD5-88BE-FC37AFC5FF4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08016" y="2427897"/>
            <a:ext cx="2099702" cy="21152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ED618ADF-296A-4300-A8AE-A1837B390A9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14015" y="4731112"/>
            <a:ext cx="2487705" cy="53139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CA503612-3331-4786-8298-4A1E0C1C75D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14014" y="5199750"/>
            <a:ext cx="2487705" cy="531393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1D0F5-2B0B-4318-B5DC-AECB09851E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3A8939-F5BE-47FA-AE2F-AF66C45B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8A3F37-FB91-4420-832B-EA39AE37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2596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70B2057-9B78-4391-A15F-27A41A72F1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4354286"/>
            <a:ext cx="12192001" cy="2503713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059CD-37AB-48A3-9976-0B38FF7A5A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7106" y="589720"/>
            <a:ext cx="4006114" cy="657784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36E0B0A-0B1B-438D-8971-570ACA956B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56402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FB8438-2DA4-4B23-ACCD-3DEADF3E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3E63EE1F-208F-40D0-9307-47F66C8581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807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0F7C878-62A1-4A30-AA27-C5F502C8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807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8" name="Picture Placeholder 9">
            <a:extLst>
              <a:ext uri="{FF2B5EF4-FFF2-40B4-BE49-F238E27FC236}">
                <a16:creationId xmlns:a16="http://schemas.microsoft.com/office/drawing/2014/main" id="{5D495D18-EB49-4AD5-A7EE-1E6D2496B69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211979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48BBAE-0CA8-464A-A4E0-AB7D697DA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03551339-A94F-4674-8165-3BFA78946D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76023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D1839C5B-C216-4FB8-A285-4D99AF56E82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676023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52" name="Picture Placeholder 9">
            <a:extLst>
              <a:ext uri="{FF2B5EF4-FFF2-40B4-BE49-F238E27FC236}">
                <a16:creationId xmlns:a16="http://schemas.microsoft.com/office/drawing/2014/main" id="{ACA22B55-1DD2-4FE6-95FC-D8BC2BBECF0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859928" y="186203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473BE6D-AE02-42D4-838E-F7916980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171914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35C2A2FE-AA36-4715-97F6-B743D26DE3F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23972" y="321268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B98652DE-F8C8-4EA5-8CDA-9985B636DEA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23972" y="349627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56" name="Picture Placeholder 9">
            <a:extLst>
              <a:ext uri="{FF2B5EF4-FFF2-40B4-BE49-F238E27FC236}">
                <a16:creationId xmlns:a16="http://schemas.microsoft.com/office/drawing/2014/main" id="{40C3D084-82F3-4C1C-95E8-56362097EDF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507876" y="185843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0EC4B6A-1FAA-43D1-9436-A3BFF08A8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171553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ABB7ACFA-C6F3-4D7A-A6D8-73035EF164D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71920" y="320908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F9CBC3B9-EDF1-45E0-BFBF-53888131CB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1920" y="349267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0" name="Picture Placeholder 9">
            <a:extLst>
              <a:ext uri="{FF2B5EF4-FFF2-40B4-BE49-F238E27FC236}">
                <a16:creationId xmlns:a16="http://schemas.microsoft.com/office/drawing/2014/main" id="{A7D13807-1ECF-4830-AB8D-D33E4F22330E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56402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0E1F756-2737-4291-8D41-307BFE73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915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C5BD35EC-547F-4A42-85C6-E2C94C2A03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2807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D89797D3-65B3-414D-9657-B5DA3934914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2807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4" name="Picture Placeholder 9">
            <a:extLst>
              <a:ext uri="{FF2B5EF4-FFF2-40B4-BE49-F238E27FC236}">
                <a16:creationId xmlns:a16="http://schemas.microsoft.com/office/drawing/2014/main" id="{280147ED-89CE-475D-A96F-AA7A912E00B8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211979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10D74ED-CECE-4A22-B877-966D53821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97106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C937A25-DAA7-4478-ADF6-728F4D61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676023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8AB48703-9A4A-440C-9049-7FE889764E5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76023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8" name="Picture Placeholder 9">
            <a:extLst>
              <a:ext uri="{FF2B5EF4-FFF2-40B4-BE49-F238E27FC236}">
                <a16:creationId xmlns:a16="http://schemas.microsoft.com/office/drawing/2014/main" id="{5D9D5119-D677-47FD-AEEB-49FE4DDEF6B0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859928" y="4129478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AF0F623-CF57-4D6B-87F3-FD410516E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45055" y="3986584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3BE3B8C3-ECB9-46D2-B11F-A5569909748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23972" y="5480127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FB1EE68D-97FA-4EA4-B792-5AC6C49F90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23972" y="5763717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2" name="Picture Placeholder 9">
            <a:extLst>
              <a:ext uri="{FF2B5EF4-FFF2-40B4-BE49-F238E27FC236}">
                <a16:creationId xmlns:a16="http://schemas.microsoft.com/office/drawing/2014/main" id="{7E98343B-32E9-4538-991A-B5EACD651D4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507876" y="4125872"/>
            <a:ext cx="1243292" cy="11446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23CC91A-02A3-4B96-BCEE-76C1D25C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393003" y="3982978"/>
            <a:ext cx="1473039" cy="1430455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DBE2EAAB-674D-41E1-92E6-A7459FEFDAE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971920" y="5476521"/>
            <a:ext cx="2315205" cy="348421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600" cap="all" spc="100" baseline="0">
                <a:solidFill>
                  <a:schemeClr val="accent4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C60D862C-3474-4A4A-8557-AD2C7917BFE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971920" y="5760111"/>
            <a:ext cx="2315205" cy="28706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508728-25CF-4DB1-9A83-FAFA5ABE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454F9-A55F-44A0-9695-FC40C6684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38C64F-7F14-454A-B830-80CCE5B1D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162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C64230-8BD4-4150-967D-421B6FE43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BA8AE08-0788-4D8A-8C9D-7E5AAA112A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615940"/>
            <a:ext cx="4137262" cy="938778"/>
          </a:xfrm>
          <a:prstGeom prst="rect">
            <a:avLst/>
          </a:prstGeom>
        </p:spPr>
        <p:txBody>
          <a:bodyPr anchor="ctr"/>
          <a:lstStyle>
            <a:lvl1pPr algn="ctr">
              <a:defRPr lang="en-US"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8A119E1C-2243-42E2-8A58-CC171131D19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1170" y="3079567"/>
            <a:ext cx="120015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337797F5-74CE-492B-806B-221CAF3535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10890" y="3079567"/>
            <a:ext cx="1223858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2431D1A0-10D1-4D2E-AC6F-F8C9E6A226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88252" y="3079567"/>
            <a:ext cx="1187610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4028BD6A-568F-4A16-AE86-5D88861C3BB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879382" y="3079567"/>
            <a:ext cx="1211785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320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E935678-32B2-4589-933F-F74B3E68FFA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0458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B3C5A73C-51DD-4781-943C-235704BBF6B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0458" y="5156838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AD95FB24-5DA0-4000-B023-A00C32D53F0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32032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7455F56A-A263-4D13-A484-2D15CD61D0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32032" y="5156837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6C6ABB33-3D98-4D76-B96F-65F57493622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1270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EA8275A-A17A-42ED-9DDC-5F06000BFBE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91270" y="5157592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4AEA6122-22B2-49EC-8451-E43D40F3236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294487" y="4524194"/>
            <a:ext cx="2381574" cy="632643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103D7EA4-00E4-43FA-8129-1CBE0C1291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94487" y="5166170"/>
            <a:ext cx="2381574" cy="90537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811592B2-2D21-495C-8C11-680EC81556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B73D1-17D7-400F-B750-F5EA2675D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0E81D-C76E-4DB7-9722-4BE8D7CF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0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1E109A-BBBE-498A-AC65-464AAF5710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6874" y="1329829"/>
            <a:ext cx="2043713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lnSpc>
                <a:spcPct val="100000"/>
              </a:lnSpc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408009F-7441-4960-8688-598E5537784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12513" y="808353"/>
            <a:ext cx="6341212" cy="16824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721A019-F5C2-4A15-A6AE-C03209D1D7D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34519"/>
            <a:ext cx="12192000" cy="362348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FE1DF53-32D0-456E-8221-7FCD2332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C108F1B-58C5-43B6-8251-B1392CA9A8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530B1E0-03D4-4E5B-A2A7-903B17B306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113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07C99-0702-4DEF-A72F-2451B3DC6D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6544" y="-1"/>
            <a:ext cx="3944790" cy="1845127"/>
          </a:xfrm>
          <a:prstGeom prst="rect">
            <a:avLst/>
          </a:prstGeom>
        </p:spPr>
        <p:txBody>
          <a:bodyPr anchor="ctr"/>
          <a:lstStyle>
            <a:lvl1pPr algn="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4497024-D7D5-447C-8133-660B1F47A19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45128"/>
            <a:ext cx="12192000" cy="501287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E88F42-9013-4CBC-BF65-3FE14705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1F54EB4-06CA-459B-8F8C-86061BA6F1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27913" y="0"/>
            <a:ext cx="6564087" cy="3614737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lIns="640080" tIns="731520" rIns="548640"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2B1A3-ADD1-4AAF-A733-AF9AEAB4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E2F48-AB83-42F0-93C2-9F943F0B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691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D8B338-CD86-47FF-A4B9-9EE6A11AFBF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1344" y="0"/>
            <a:ext cx="668065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F4E84F-A3BE-442F-B9F1-68AB2244A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0320" y="-7084"/>
            <a:ext cx="5511344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AED10-F37C-48B3-A407-EDC6878C71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6566" y="3035081"/>
            <a:ext cx="2341256" cy="640698"/>
          </a:xfrm>
          <a:prstGeom prst="rect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r>
              <a:rPr lang="en-US"/>
              <a:t>Add title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F20D097E-45D7-422E-A8D1-635C7DE9A9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805" y="3959761"/>
            <a:ext cx="2879477" cy="1790164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9507D12-915D-42C7-9250-F3912C1C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4520C17-104B-4F9D-B1D8-2FA4676B3C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9F9CF7-C4CD-4EEB-A49F-1820A981A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3335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000145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979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256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657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E3FCFFF-5934-4C8D-A4B0-6B19C662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3651"/>
            <a:ext cx="3701436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20FC4D-FDE2-42C3-B907-27B071B649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41" y="1332239"/>
            <a:ext cx="1871580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7404DC9-3FBE-41B9-946D-9A0D878C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042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88BB7876-0125-4084-804C-A842C85586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31042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645735C-4621-4667-AB52-0391CFBB6B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3339" y="652826"/>
            <a:ext cx="3433138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88BB2B1-07E3-42A2-B3BE-7FC7D7AE15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339" y="1032330"/>
            <a:ext cx="3433138" cy="137067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C103C8-E422-4DEB-9077-DC11E00805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042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A80948A-8FCC-4BE4-A5F7-20802B1763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31042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744F88B-3CB7-4A2B-B718-EEB4E061A79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03339" y="2620561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343EDF6-C2D8-47E1-856B-6329A7CE07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3339" y="3002562"/>
            <a:ext cx="3433138" cy="961350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AC6352A5-5003-4E32-B8FF-A84B4A4AC3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31042" y="4147932"/>
            <a:ext cx="3433138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CC2603EF-30BF-4C6C-BA93-E99C72480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31042" y="4529933"/>
            <a:ext cx="3433138" cy="1450988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38E30C9-543F-4532-B571-2F2EF52E7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9E2F8B6B-A63E-448F-86E5-CF3F12A297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EC1D779-DE8A-45DF-9A79-70F63DD68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49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5AC9-F6E1-46F9-8810-475475E17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34980" y="848536"/>
            <a:ext cx="1929607" cy="640698"/>
          </a:xfrm>
          <a:prstGeom prst="rect">
            <a:avLst/>
          </a:prstGeom>
          <a:ln w="28575">
            <a:solidFill>
              <a:schemeClr val="accent2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52C02D9-C262-43C0-BE24-402661B059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4495801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8BD2DF2-5753-43B2-82AD-30DBE8004D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4359" y="2046233"/>
            <a:ext cx="312658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A5FD5DB-8694-4BD8-819A-7AD23AAAE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24359" y="2425736"/>
            <a:ext cx="3126583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1F5129C3-CFB0-408F-BE5C-AC32F5C68F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26986" y="2046233"/>
            <a:ext cx="3281556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344438D-488B-4739-95B6-56F81A25FA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26986" y="2425736"/>
            <a:ext cx="3281556" cy="1306527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801D1-185D-4C5B-9855-3AD0372C33D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24359" y="4180976"/>
            <a:ext cx="3126583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46B3EF2-B93D-4E2D-8ECF-31A1DF927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24359" y="4562976"/>
            <a:ext cx="3126583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5A8C3BD-2930-45A1-B3E0-EC8FA92B65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26986" y="4180976"/>
            <a:ext cx="3281556" cy="428891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E7A5E528-A349-45DA-A841-E092311D8F7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526986" y="4562976"/>
            <a:ext cx="3281556" cy="1258935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61AB9D5A-1951-48B0-9CAE-84FC869BE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3AEF9F4B-0EB4-4C9F-9159-80E393F3A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6BC4F905-196D-4DFF-9947-C56088B56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209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2B5AB06-9792-445C-9B3C-103D5EBC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70545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AEFB40-063A-41A7-9581-865BBE62C3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97992"/>
            <a:ext cx="10515600" cy="994835"/>
          </a:xfrm>
          <a:prstGeom prst="rect">
            <a:avLst/>
          </a:prstGeom>
        </p:spPr>
        <p:txBody>
          <a:bodyPr anchor="ctr"/>
          <a:lstStyle>
            <a:lvl1pPr algn="ctr">
              <a:defRPr sz="2400" cap="all" spc="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C3BAD53-6B4A-490D-BE06-B5A0B06875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632608" y="2982740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30E1FC4A-DE44-4B85-856E-E2480DF55A8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388240" y="2981421"/>
            <a:ext cx="603504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02E70B7A-F000-4D8D-9BDF-E10FF6B383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82902" y="2983163"/>
            <a:ext cx="603504" cy="60350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1CED61F8-3F2F-4611-8E56-88AAF763257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927648" y="3001928"/>
            <a:ext cx="594360" cy="5943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7058D0A-FADA-4AE8-99E1-90B4E5D358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08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B7B90F8-2155-4E8A-BCE9-7780EE14ED2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08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9C0C6E63-A45B-409B-824C-FAA0CC56EC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085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B910C319-3589-469F-9A8A-173CB714BA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85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9802FCD-21E3-4F6F-B57C-02AEB618FE8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0340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AFEE648-F3AD-453E-895B-F43C7415C7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0340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AA760860-8E89-42DD-87FD-F9951F28372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71180" y="3608439"/>
            <a:ext cx="2351446" cy="491509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5FD2DFE0-D25E-4B72-A2B4-C40CF72D52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71180" y="4036041"/>
            <a:ext cx="2351446" cy="170454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Date Placeholder 3">
            <a:extLst>
              <a:ext uri="{FF2B5EF4-FFF2-40B4-BE49-F238E27FC236}">
                <a16:creationId xmlns:a16="http://schemas.microsoft.com/office/drawing/2014/main" id="{573EDDB2-8AC2-4A88-95EE-20082E77D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325A34CF-B8DC-4A28-86BC-8D450E3D3C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3F009426-0603-4EF7-8DE1-0CA50818F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5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090415B-A73D-4D17-B5FA-F442D6C0EB2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9CB337-B3D4-443D-99C2-B7AE9EB5D2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79" y="-136525"/>
            <a:ext cx="4979773" cy="685800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3246120"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Add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9AB6E92-BF31-4AA5-B407-78E1D7795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803124F-8B71-4805-8DBD-A3AB3ED4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9A9D64C-A9E2-4148-B514-933547C5B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218B468-C542-4326-86FA-43DF3A4F3DB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43575" y="3972253"/>
            <a:ext cx="5859420" cy="1769419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200000"/>
              </a:lnSpc>
              <a:spcBef>
                <a:spcPts val="0"/>
              </a:spcBef>
              <a:buNone/>
              <a:defRPr sz="18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70420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02728A58-8DE2-4B1C-B6CA-F2AED56F450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9D7CAC-EE78-4BAE-94EA-EBE4BB1181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375848"/>
            <a:ext cx="12192000" cy="4491182"/>
          </a:xfrm>
          <a:prstGeom prst="rect">
            <a:avLst/>
          </a:prstGeom>
          <a:solidFill>
            <a:schemeClr val="accent4">
              <a:lumMod val="50000"/>
              <a:alpha val="55000"/>
            </a:schemeClr>
          </a:solidFill>
        </p:spPr>
        <p:txBody>
          <a:bodyPr lIns="3657600" tIns="182880" rIns="3657600"/>
          <a:lstStyle>
            <a:lvl1pPr algn="ctr">
              <a:defRPr sz="6000" cap="all" spc="100" baseline="0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14832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bg>
      <p:bgPr>
        <a:solidFill>
          <a:schemeClr val="accent5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50298920-F98C-4AFF-A39F-BB5644F96EB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6772276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06EC1-D867-4113-B1E4-72ADCC4B1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1354" y="790901"/>
            <a:ext cx="3049568" cy="640698"/>
          </a:xfrm>
          <a:prstGeom prst="rect">
            <a:avLst/>
          </a:prstGeom>
          <a:gradFill>
            <a:gsLst>
              <a:gs pos="50000">
                <a:schemeClr val="accent1">
                  <a:lumMod val="5000"/>
                  <a:lumOff val="95000"/>
                  <a:alpha val="0"/>
                </a:schemeClr>
              </a:gs>
              <a:gs pos="50000">
                <a:schemeClr val="accent5">
                  <a:alpha val="10000"/>
                </a:schemeClr>
              </a:gs>
            </a:gsLst>
            <a:lin ang="0" scaled="0"/>
          </a:gradFill>
          <a:ln w="28575">
            <a:solidFill>
              <a:schemeClr val="bg1"/>
            </a:solidFill>
          </a:ln>
        </p:spPr>
        <p:txBody>
          <a:bodyPr anchor="ctr"/>
          <a:lstStyle>
            <a:lvl1pPr algn="ctr">
              <a:defRPr sz="2400" cap="all" spc="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782CE97E-7FF6-4E8B-AF42-9777A2451F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22086" y="826720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57B5FEE-44D7-4F94-A843-EC7BD802D82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22086" y="1206225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4250112D-DE79-407A-BBAB-B2BB2CB881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22086" y="2666702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1C55DCE1-6E6B-4CDD-A9D8-B2A0034856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2086" y="3046207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CAE3862-A5E9-4B70-8F14-8F5BFEE3AAE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22086" y="4536575"/>
            <a:ext cx="3421103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8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34C23C4D-3C16-4A17-BF8A-A9C4E2F013E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22086" y="4916080"/>
            <a:ext cx="34211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0398655-42A6-4DBC-9542-9A8D10B44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15906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FF7C44B-1689-4CA8-B0BC-0671EA127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7360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D6105C8-7607-448C-9CD2-9CA33B49B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8E2C-0F13-417A-AD7A-E478D5C3B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382" y="422661"/>
            <a:ext cx="5200532" cy="720399"/>
          </a:xfrm>
          <a:prstGeom prst="rect">
            <a:avLst/>
          </a:prstGeom>
        </p:spPr>
        <p:txBody>
          <a:bodyPr anchor="ctr"/>
          <a:lstStyle>
            <a:lvl1pPr algn="l">
              <a:defRPr sz="2400" cap="all" spc="10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0892B14-4811-4781-A0D4-2D26A55DFF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0003" y="1617548"/>
            <a:ext cx="876929" cy="720399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50B6E72-89BA-408A-B2C8-84247476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0003" y="3180036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FCE449C-D340-41D2-BDD5-5A31068FC8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0003" y="4760985"/>
            <a:ext cx="876930" cy="720400"/>
          </a:xfrm>
          <a:prstGeom prst="rect">
            <a:avLst/>
          </a:prstGeom>
          <a:ln w="28575">
            <a:solidFill>
              <a:schemeClr val="accent4"/>
            </a:solidFill>
          </a:ln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41E2BD66-8465-46D7-9283-569B4EE459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2977" y="1456753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13CFC961-1ED9-4817-9DB9-A1F1D0FD2AB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02977" y="3031685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E0D9B8E-402D-44A1-920E-4838543BD9F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02977" y="4612634"/>
            <a:ext cx="3365003" cy="101710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64607288-5296-4BAF-B405-7F1902FA0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248018"/>
            <a:ext cx="2435528" cy="614850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27432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1341B70-2018-4DBE-BB9A-D1F7A895F9B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84174" y="0"/>
            <a:ext cx="580782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83CCEE28-12C2-4138-9214-420B5A5B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39762" y="6248018"/>
            <a:ext cx="7267426" cy="620868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tIns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347ECA7D-7D2B-475F-874D-51236135A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07188" y="6248018"/>
            <a:ext cx="2495699" cy="620866"/>
          </a:xfrm>
          <a:prstGeom prst="rect">
            <a:avLst/>
          </a:prstGeom>
          <a:solidFill>
            <a:schemeClr val="accent2">
              <a:alpha val="92000"/>
            </a:schemeClr>
          </a:solidFill>
        </p:spPr>
        <p:txBody>
          <a:bodyPr vert="horz" lIns="457200" tIns="0" rIns="91440" bIns="45720" rtlCol="0" anchor="ctr"/>
          <a:lstStyle>
            <a:lvl1pPr algn="ctr">
              <a:defRPr sz="1200" spc="1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32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02389-643A-44A3-9E32-4459CAEAC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E221A-6F27-4890-B073-7BA27B8FB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6CAC-A122-486F-81C6-4299D83E9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spc="1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A87306C-81BA-4795-A5CA-9392456A8C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1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3" r:id="rId23"/>
    <p:sldLayoutId id="2147483674" r:id="rId24"/>
    <p:sldLayoutId id="2147483675" r:id="rId2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.clinicaltrials.gov/" TargetMode="External"/><Relationship Id="rId2" Type="http://schemas.openxmlformats.org/officeDocument/2006/relationships/hyperlink" Target="https://in-info-web4.informatics.iupui.edu/~ajettpac/Al_Austin_Koshy_Project/Nicole_5_AL_Edit_2/main/homepage.php" TargetMode="Externa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eudract.ema.europa.eu/index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etri Dish">
            <a:extLst>
              <a:ext uri="{FF2B5EF4-FFF2-40B4-BE49-F238E27FC236}">
                <a16:creationId xmlns:a16="http://schemas.microsoft.com/office/drawing/2014/main" id="{5387692D-CF82-E817-C46D-0D819C9D495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37960" y="-1"/>
            <a:ext cx="56540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2218" y="1731549"/>
            <a:ext cx="3565524" cy="2384898"/>
          </a:xfrm>
        </p:spPr>
        <p:txBody>
          <a:bodyPr anchor="b" anchorCtr="0">
            <a:normAutofit fontScale="90000"/>
          </a:bodyPr>
          <a:lstStyle/>
          <a:p>
            <a:pPr algn="ctr"/>
            <a:r>
              <a:rPr lang="en-US" b="1"/>
              <a:t>CLINICAL </a:t>
            </a:r>
            <a:br>
              <a:rPr lang="en-US" b="1"/>
            </a:br>
            <a:r>
              <a:rPr lang="en-US" b="1"/>
              <a:t>TRIAL </a:t>
            </a:r>
            <a:br>
              <a:rPr lang="en-US" b="1"/>
            </a:br>
            <a:r>
              <a:rPr lang="en-US" b="1"/>
              <a:t>SEARCH </a:t>
            </a:r>
            <a:br>
              <a:rPr lang="en-US" b="1"/>
            </a:br>
            <a:r>
              <a:rPr lang="en-US" b="1"/>
              <a:t>SUITE</a:t>
            </a:r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4549253"/>
            <a:ext cx="3565524" cy="1252975"/>
          </a:xfrm>
        </p:spPr>
        <p:txBody>
          <a:bodyPr>
            <a:normAutofit/>
          </a:bodyPr>
          <a:lstStyle/>
          <a:p>
            <a:r>
              <a:rPr lang="en-US" b="1"/>
              <a:t>Alden </a:t>
            </a:r>
            <a:r>
              <a:rPr lang="en-US" b="1" err="1"/>
              <a:t>Jettpace</a:t>
            </a:r>
            <a:endParaRPr lang="en-US" b="1"/>
          </a:p>
          <a:p>
            <a:r>
              <a:rPr lang="en-US" b="1"/>
              <a:t>Austin Anderson</a:t>
            </a:r>
          </a:p>
          <a:p>
            <a:r>
              <a:rPr lang="en-US" b="1"/>
              <a:t>Nicole Koshy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CE5EA-CE8A-9E19-0B8C-C01306E991A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70"/>
          <a:stretch/>
        </p:blipFill>
        <p:spPr>
          <a:xfrm>
            <a:off x="-1" y="1"/>
            <a:ext cx="7119257" cy="6857999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560B0DAD-F727-7AF2-3A7B-F9F10FBD41AF}"/>
              </a:ext>
            </a:extLst>
          </p:cNvPr>
          <p:cNvSpPr txBox="1">
            <a:spLocks/>
          </p:cNvSpPr>
          <p:nvPr/>
        </p:nvSpPr>
        <p:spPr>
          <a:xfrm>
            <a:off x="8039418" y="6235034"/>
            <a:ext cx="3565524" cy="40520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Web Database Development 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62"/>
            <a:ext cx="10515600" cy="899275"/>
          </a:xfrm>
        </p:spPr>
        <p:txBody>
          <a:bodyPr/>
          <a:lstStyle/>
          <a:p>
            <a:r>
              <a:rPr lang="en-ZA" sz="3200"/>
              <a:t>Search input &amp; RESULTS</a:t>
            </a:r>
            <a:endParaRPr lang="en-US" sz="3200"/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0055" y="2182155"/>
            <a:ext cx="11418543" cy="4539320"/>
          </a:xfrm>
        </p:spPr>
        <p:txBody>
          <a:bodyPr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Dropdown lists linked to defined lists in files.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Autocomplete for certain fields linked to relevant table columns in the database.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After initial results are displayed, additional parameters can be added to further refine the results.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Search Results displayed with dynamic links that display complete trial information or links to associated entities (Institutes, Publications, Personnel, sites).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ZA" sz="240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615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62"/>
            <a:ext cx="10515600" cy="899275"/>
          </a:xfrm>
        </p:spPr>
        <p:txBody>
          <a:bodyPr/>
          <a:lstStyle/>
          <a:p>
            <a:r>
              <a:rPr lang="en-ZA" sz="3200"/>
              <a:t>stylization</a:t>
            </a:r>
            <a:endParaRPr lang="en-US" sz="3200"/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1827" y="2422548"/>
            <a:ext cx="11418543" cy="3597251"/>
          </a:xfrm>
        </p:spPr>
        <p:txBody>
          <a:bodyPr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Flex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Bootstrap Elements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sz="2000"/>
              <a:t>Toggling Filter categories &amp; Results tables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sz="2000"/>
              <a:t>Design templates for search and results containers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sz="2000"/>
              <a:t>Table styling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sz="2000"/>
              <a:t>Page &amp; Background styling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ZA" sz="240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48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527B65DB-B329-4F74-8E21-BB9F010D92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57698" y="1745398"/>
            <a:ext cx="2677885" cy="863490"/>
          </a:xfrm>
        </p:spPr>
        <p:txBody>
          <a:bodyPr/>
          <a:lstStyle/>
          <a:p>
            <a:r>
              <a:rPr lang="en-ZA" sz="2800">
                <a:hlinkClick r:id="rId2"/>
              </a:rPr>
              <a:t>OUR SITE</a:t>
            </a:r>
            <a:endParaRPr lang="en-US" sz="2800"/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F6CA8238-A816-473B-A76E-0EF3D09360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75313" y="3319975"/>
            <a:ext cx="3842656" cy="863491"/>
          </a:xfrm>
        </p:spPr>
        <p:txBody>
          <a:bodyPr/>
          <a:lstStyle/>
          <a:p>
            <a:r>
              <a:rPr lang="en-ZA" sz="2800">
                <a:hlinkClick r:id="rId3"/>
              </a:rPr>
              <a:t>Clinicaltrials.gov</a:t>
            </a:r>
            <a:endParaRPr lang="en-US" sz="2800"/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69309BE5-1D43-41CC-AF4E-0764CB38AFC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933903" y="4894553"/>
            <a:ext cx="1899643" cy="863492"/>
          </a:xfrm>
        </p:spPr>
        <p:txBody>
          <a:bodyPr/>
          <a:lstStyle/>
          <a:p>
            <a:r>
              <a:rPr lang="en-US" sz="2800">
                <a:hlinkClick r:id="rId4"/>
              </a:rPr>
              <a:t>EUDRACT</a:t>
            </a:r>
            <a:endParaRPr lang="en-US" sz="280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A6008B2F-8B7F-B007-F251-99AB2FF91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971" y="233137"/>
            <a:ext cx="7108372" cy="801174"/>
          </a:xfrm>
        </p:spPr>
        <p:txBody>
          <a:bodyPr/>
          <a:lstStyle/>
          <a:p>
            <a:r>
              <a:rPr lang="en-US" sz="2800"/>
              <a:t>HOW IS OUR SEARCH SUITE DIFFERENT</a:t>
            </a:r>
          </a:p>
        </p:txBody>
      </p:sp>
    </p:spTree>
    <p:extLst>
      <p:ext uri="{BB962C8B-B14F-4D97-AF65-F5344CB8AC3E}">
        <p14:creationId xmlns:p14="http://schemas.microsoft.com/office/powerpoint/2010/main" val="33604304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41">
            <a:extLst>
              <a:ext uri="{FF2B5EF4-FFF2-40B4-BE49-F238E27FC236}">
                <a16:creationId xmlns:a16="http://schemas.microsoft.com/office/drawing/2014/main" id="{2BE5B953-EF9F-4041-99DD-A612D068C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2429" y="323433"/>
            <a:ext cx="5715000" cy="469089"/>
          </a:xfrm>
        </p:spPr>
        <p:txBody>
          <a:bodyPr/>
          <a:lstStyle/>
          <a:p>
            <a:r>
              <a:rPr lang="en-US" sz="2800" noProof="0"/>
              <a:t>responsibilities</a:t>
            </a:r>
            <a:endParaRPr lang="en-US" sz="280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527B65DB-B329-4F74-8E21-BB9F010D92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75658" y="1853427"/>
            <a:ext cx="1757788" cy="863490"/>
          </a:xfrm>
        </p:spPr>
        <p:txBody>
          <a:bodyPr/>
          <a:lstStyle/>
          <a:p>
            <a:r>
              <a:rPr lang="en-US" sz="2800" err="1"/>
              <a:t>alden</a:t>
            </a:r>
            <a:endParaRPr lang="en-US" sz="280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71CDE1A5-3814-4B55-93C4-8A6EA398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7652" y="2930178"/>
            <a:ext cx="3733799" cy="863490"/>
          </a:xfrm>
        </p:spPr>
        <p:txBody>
          <a:bodyPr/>
          <a:lstStyle/>
          <a:p>
            <a:r>
              <a:rPr lang="en-ZA" sz="2400"/>
              <a:t>Front end &amp; Application implementation</a:t>
            </a:r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F6CA8238-A816-473B-A76E-0EF3D09360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081035" y="1853426"/>
            <a:ext cx="1757788" cy="863491"/>
          </a:xfrm>
        </p:spPr>
        <p:txBody>
          <a:bodyPr/>
          <a:lstStyle/>
          <a:p>
            <a:r>
              <a:rPr lang="en-US" sz="2800" err="1"/>
              <a:t>austin</a:t>
            </a:r>
            <a:endParaRPr lang="en-US" sz="2800"/>
          </a:p>
        </p:txBody>
      </p: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E5A46631-16AA-4D6B-9733-48F9BFBDE6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26428" y="2883704"/>
            <a:ext cx="2939143" cy="469089"/>
          </a:xfrm>
        </p:spPr>
        <p:txBody>
          <a:bodyPr/>
          <a:lstStyle/>
          <a:p>
            <a:r>
              <a:rPr lang="en-ZA" sz="2400"/>
              <a:t>Stylization</a:t>
            </a:r>
            <a:endParaRPr lang="en-US"/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69309BE5-1D43-41CC-AF4E-0764CB38AFC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47327" y="1823623"/>
            <a:ext cx="1899643" cy="863492"/>
          </a:xfrm>
        </p:spPr>
        <p:txBody>
          <a:bodyPr/>
          <a:lstStyle/>
          <a:p>
            <a:r>
              <a:rPr lang="en-US" sz="2800" err="1"/>
              <a:t>nicole</a:t>
            </a:r>
            <a:endParaRPr lang="en-US" sz="2800"/>
          </a:p>
        </p:txBody>
      </p:sp>
      <p:sp>
        <p:nvSpPr>
          <p:cNvPr id="111" name="Text Placeholder 110">
            <a:extLst>
              <a:ext uri="{FF2B5EF4-FFF2-40B4-BE49-F238E27FC236}">
                <a16:creationId xmlns:a16="http://schemas.microsoft.com/office/drawing/2014/main" id="{E1D1694F-C738-4BCD-9E96-EE9975000D4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75171" y="2871808"/>
            <a:ext cx="3864429" cy="1299078"/>
          </a:xfrm>
        </p:spPr>
        <p:txBody>
          <a:bodyPr/>
          <a:lstStyle/>
          <a:p>
            <a:r>
              <a:rPr lang="en-ZA" sz="2400"/>
              <a:t>Data Curation &amp; Application design</a:t>
            </a:r>
            <a:endParaRPr lang="en-US" sz="240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4B869B9-27B2-49B6-8155-82C866DB1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109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6D05D4C2-7BAA-D4CF-19EA-E4D704E1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9126" y="353146"/>
            <a:ext cx="5061857" cy="801174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800" cap="all" spc="100">
                <a:solidFill>
                  <a:schemeClr val="accent2"/>
                </a:solidFill>
              </a:rPr>
              <a:t>POTENTIAL ISSUES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167A9E45-D3C4-C57A-3653-18BDD3FA0572}"/>
              </a:ext>
            </a:extLst>
          </p:cNvPr>
          <p:cNvSpPr txBox="1">
            <a:spLocks/>
          </p:cNvSpPr>
          <p:nvPr/>
        </p:nvSpPr>
        <p:spPr>
          <a:xfrm>
            <a:off x="507718" y="1306286"/>
            <a:ext cx="10784672" cy="47731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 spc="100" baseline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</a:rPr>
              <a:t>Certain parts of application layer don’t have [header: location] measure to make sure user cannot access page in improper use</a:t>
            </a:r>
          </a:p>
          <a:p>
            <a:pPr algn="l">
              <a:lnSpc>
                <a:spcPct val="150000"/>
              </a:lnSpc>
            </a:pPr>
            <a:endParaRPr lang="en-US" sz="2400">
              <a:solidFill>
                <a:schemeClr val="tx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</a:rPr>
              <a:t>Captcha in sign-in but not registration means that while bots cannot overload site traffic, they could overload user-database</a:t>
            </a:r>
          </a:p>
          <a:p>
            <a:pPr algn="l">
              <a:lnSpc>
                <a:spcPct val="150000"/>
              </a:lnSpc>
            </a:pPr>
            <a:endParaRPr lang="en-US" sz="2400">
              <a:solidFill>
                <a:schemeClr val="tx1"/>
              </a:solidFill>
            </a:endParaRPr>
          </a:p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100"/>
              <a:t>Mitigate in future by adding captcha-system to registration too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solidFill>
                <a:schemeClr val="tx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solidFill>
                <a:schemeClr val="tx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  <a:p>
            <a:pPr algn="just">
              <a:lnSpc>
                <a:spcPct val="150000"/>
              </a:lnSpc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642968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6D05D4C2-7BAA-D4CF-19EA-E4D704E1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0656" y="237652"/>
            <a:ext cx="5061857" cy="801174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800" cap="all" spc="100">
                <a:solidFill>
                  <a:schemeClr val="accent2"/>
                </a:solidFill>
              </a:rPr>
              <a:t>FUTURE PROSPECTS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659480E-14C5-C74F-3E12-6AF4F2EFB70D}"/>
              </a:ext>
            </a:extLst>
          </p:cNvPr>
          <p:cNvSpPr txBox="1">
            <a:spLocks/>
          </p:cNvSpPr>
          <p:nvPr/>
        </p:nvSpPr>
        <p:spPr>
          <a:xfrm>
            <a:off x="569128" y="1436915"/>
            <a:ext cx="10784672" cy="47731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 spc="100" baseline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</a:rPr>
              <a:t>The database is setup for continuous data updates which can be setup with Stored Procedures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</a:rPr>
              <a:t>Search Modalities can be expanded to provide more granularity to searches. 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</a:rPr>
              <a:t>Search parameters can be stored for users to return to.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</a:rPr>
              <a:t>Results can be made downloadable for further analysis.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solidFill>
                <a:schemeClr val="tx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  <a:p>
            <a:pPr algn="just">
              <a:lnSpc>
                <a:spcPct val="150000"/>
              </a:lnSpc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430943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8B0A0B61-E44C-4C98-A84B-B96C81DA5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6566" y="3035081"/>
            <a:ext cx="2341256" cy="640698"/>
          </a:xfrm>
        </p:spPr>
        <p:txBody>
          <a:bodyPr/>
          <a:lstStyle/>
          <a:p>
            <a:r>
              <a:rPr lang="en-US" noProof="0"/>
              <a:t>Thank you</a:t>
            </a:r>
            <a:endParaRPr lang="en-US"/>
          </a:p>
        </p:txBody>
      </p:sp>
      <p:pic>
        <p:nvPicPr>
          <p:cNvPr id="18" name="Picture Placeholder 15" descr="A picture of a field of grass sprouting">
            <a:extLst>
              <a:ext uri="{FF2B5EF4-FFF2-40B4-BE49-F238E27FC236}">
                <a16:creationId xmlns:a16="http://schemas.microsoft.com/office/drawing/2014/main" id="{594B2289-B469-43CF-B394-071C6B0A4DD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11344" y="0"/>
            <a:ext cx="6680656" cy="6858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E7CB9-A0ED-4EB9-BBDE-0C1004C49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91700" y="6356350"/>
            <a:ext cx="15621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646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A25FA4-A288-4460-BF12-637E07795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8742" y="167655"/>
            <a:ext cx="5061857" cy="801174"/>
          </a:xfrm>
        </p:spPr>
        <p:txBody>
          <a:bodyPr/>
          <a:lstStyle/>
          <a:p>
            <a:r>
              <a:rPr lang="en-US" sz="2800"/>
              <a:t>ABOUT THE APPLICATION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C52C13-996F-4CF8-BBA5-F6CC233475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952" y="1523999"/>
            <a:ext cx="11092533" cy="4974771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Clinical Trials are research studies conducted on human volunteers to test the behavior and efficacy of a given method of treatment or interventional therapy to treat a particular disease.</a:t>
            </a:r>
          </a:p>
          <a:p>
            <a:pPr>
              <a:lnSpc>
                <a:spcPct val="150000"/>
              </a:lnSpc>
            </a:pPr>
            <a:endParaRPr lang="en-US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While traditional Clinical Trial repositories provide only summarized trial results, our application allows users to cross-reference additional curated information related to trials in one place.</a:t>
            </a:r>
          </a:p>
          <a:p>
            <a:pPr marL="1028700" lvl="1" indent="-342900"/>
            <a:endParaRPr lang="en-US" sz="2800"/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185AB600-E5B8-4AFD-A7DA-37E5D3AFF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339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6D05D4C2-7BAA-D4CF-19EA-E4D704E15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5058" y="266060"/>
            <a:ext cx="5061857" cy="801174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2800" cap="all" spc="100">
                <a:solidFill>
                  <a:schemeClr val="accent2"/>
                </a:solidFill>
              </a:rPr>
              <a:t>WHO ARE OUR USERS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52DFC0-83ED-4BFE-49F5-0F77CBBEB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8973" y="1546318"/>
            <a:ext cx="4021136" cy="535354"/>
          </a:xfrm>
        </p:spPr>
        <p:txBody>
          <a:bodyPr/>
          <a:lstStyle/>
          <a:p>
            <a:r>
              <a:rPr lang="en-US" sz="2400"/>
              <a:t>Research scientists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8C79D0E-CABE-BED5-03D7-F1A1FA4AD7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4541" y="2374723"/>
            <a:ext cx="5235114" cy="535354"/>
          </a:xfrm>
        </p:spPr>
        <p:txBody>
          <a:bodyPr/>
          <a:lstStyle/>
          <a:p>
            <a:r>
              <a:rPr lang="en-US" sz="2400"/>
              <a:t>Pharmaceutical companies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924F15F-4203-4493-24CC-0F7A915A4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4089" y="3925061"/>
            <a:ext cx="3890904" cy="535354"/>
          </a:xfrm>
        </p:spPr>
        <p:txBody>
          <a:bodyPr/>
          <a:lstStyle/>
          <a:p>
            <a:r>
              <a:rPr lang="en-US" sz="2400"/>
              <a:t>Healthcare analysts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C928215B-2F09-846B-C7A5-A47F01F18CE9}"/>
              </a:ext>
            </a:extLst>
          </p:cNvPr>
          <p:cNvSpPr txBox="1">
            <a:spLocks/>
          </p:cNvSpPr>
          <p:nvPr/>
        </p:nvSpPr>
        <p:spPr>
          <a:xfrm>
            <a:off x="584541" y="3203128"/>
            <a:ext cx="3254546" cy="535354"/>
          </a:xfrm>
        </p:spPr>
        <p:txBody>
          <a:bodyPr vert="horz" wrap="square" lIns="0" tIns="0" rIns="0" bIns="0" rtlCol="0" anchor="b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0" kern="1200" cap="all" spc="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physicians</a:t>
            </a:r>
          </a:p>
        </p:txBody>
      </p:sp>
      <p:sp>
        <p:nvSpPr>
          <p:cNvPr id="28" name="Title 2">
            <a:extLst>
              <a:ext uri="{FF2B5EF4-FFF2-40B4-BE49-F238E27FC236}">
                <a16:creationId xmlns:a16="http://schemas.microsoft.com/office/drawing/2014/main" id="{225A7CC2-61C1-5055-D831-EEF9F0E7DBBF}"/>
              </a:ext>
            </a:extLst>
          </p:cNvPr>
          <p:cNvSpPr txBox="1">
            <a:spLocks/>
          </p:cNvSpPr>
          <p:nvPr/>
        </p:nvSpPr>
        <p:spPr>
          <a:xfrm>
            <a:off x="6651170" y="259977"/>
            <a:ext cx="5061857" cy="801174"/>
          </a:xfrm>
        </p:spPr>
        <p:txBody>
          <a:bodyPr vert="horz" wrap="square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800" cap="all" spc="100">
                <a:solidFill>
                  <a:schemeClr val="accent2"/>
                </a:solidFill>
              </a:rPr>
              <a:t>HOW IS IT USEFUL?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167A9E45-D3C4-C57A-3653-18BDD3FA0572}"/>
              </a:ext>
            </a:extLst>
          </p:cNvPr>
          <p:cNvSpPr txBox="1">
            <a:spLocks/>
          </p:cNvSpPr>
          <p:nvPr/>
        </p:nvSpPr>
        <p:spPr>
          <a:xfrm>
            <a:off x="5819655" y="1185782"/>
            <a:ext cx="5882204" cy="51054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 spc="100" baseline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</a:rPr>
              <a:t>Retrospective analysis of trials to design future trials.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</a:rPr>
              <a:t>Understand the status of currently ongoing trials in a specific area.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</a:rPr>
              <a:t>Analysis of patient enrollment, country involvement and participating entities in trials in different disease and geographic areas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>
              <a:solidFill>
                <a:schemeClr val="tx1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  <a:p>
            <a:pPr algn="just">
              <a:lnSpc>
                <a:spcPct val="150000"/>
              </a:lnSpc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20547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429AC-FFA0-FE5D-9E0A-778E9E9AA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1771" y="50214"/>
            <a:ext cx="4528457" cy="640698"/>
          </a:xfrm>
        </p:spPr>
        <p:txBody>
          <a:bodyPr/>
          <a:lstStyle/>
          <a:p>
            <a:r>
              <a:rPr lang="en-US" sz="2800"/>
              <a:t>Multivariate search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678E9-1DF0-94F5-3155-F6E2E1BC0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A87306C-81BA-4795-A5CA-9392456A8C1E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37C82E-B8ED-D8F4-428B-37D546688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86" y="936171"/>
            <a:ext cx="10972800" cy="5746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071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A25FA4-A288-4460-BF12-637E07795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8742" y="167655"/>
            <a:ext cx="5061857" cy="801174"/>
          </a:xfrm>
        </p:spPr>
        <p:txBody>
          <a:bodyPr/>
          <a:lstStyle/>
          <a:p>
            <a:r>
              <a:rPr lang="en-US" sz="2800"/>
              <a:t>How are we different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1C52C13-996F-4CF8-BBA5-F6CC233475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6952" y="1328057"/>
            <a:ext cx="11092533" cy="5170713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Clinical  repositories have searches centered around Trial study details.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With our application, users can create multi-variate searches that can include a combination of search parameters targeting:</a:t>
            </a:r>
          </a:p>
          <a:p>
            <a:pPr marL="1028700" lvl="1" indent="-342900">
              <a:lnSpc>
                <a:spcPct val="150000"/>
              </a:lnSpc>
            </a:pPr>
            <a:r>
              <a:rPr lang="en-US" sz="2000"/>
              <a:t>Trial Study details</a:t>
            </a:r>
          </a:p>
          <a:p>
            <a:pPr marL="1028700" lvl="1" indent="-342900">
              <a:lnSpc>
                <a:spcPct val="150000"/>
              </a:lnSpc>
            </a:pPr>
            <a:r>
              <a:rPr lang="en-US" sz="2000"/>
              <a:t>Participating Institutions</a:t>
            </a:r>
          </a:p>
          <a:p>
            <a:pPr marL="1028700" lvl="1" indent="-342900">
              <a:lnSpc>
                <a:spcPct val="150000"/>
              </a:lnSpc>
            </a:pPr>
            <a:r>
              <a:rPr lang="en-US" sz="2000"/>
              <a:t>Mesh Term based search</a:t>
            </a:r>
          </a:p>
          <a:p>
            <a:pPr marL="1028700" lvl="1" indent="-342900">
              <a:lnSpc>
                <a:spcPct val="150000"/>
              </a:lnSpc>
            </a:pPr>
            <a:r>
              <a:rPr lang="en-US" sz="2000"/>
              <a:t>Managing personnel</a:t>
            </a:r>
          </a:p>
          <a:p>
            <a:pPr marL="1028700" lvl="1" indent="-342900">
              <a:lnSpc>
                <a:spcPct val="150000"/>
              </a:lnSpc>
            </a:pPr>
            <a:r>
              <a:rPr lang="en-US" sz="2000"/>
              <a:t>Sites where trials are conducted</a:t>
            </a:r>
          </a:p>
          <a:p>
            <a:pPr marL="1028700" lvl="1" indent="-342900">
              <a:lnSpc>
                <a:spcPct val="150000"/>
              </a:lnSpc>
            </a:pPr>
            <a:r>
              <a:rPr lang="en-US" sz="2000"/>
              <a:t>Associated publications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/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185AB600-E5B8-4AFD-A7DA-37E5D3AFF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44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41AF6A-3D5A-4E1F-AF01-A82A15DA5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66818"/>
            <a:ext cx="12192000" cy="4491182"/>
          </a:xfrm>
        </p:spPr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Technical specs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237E011-7540-4769-B01C-BBFC9632D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6584" y="2402609"/>
            <a:ext cx="5674774" cy="2209800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272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A25FA4-A288-4460-BF12-637E07795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8742" y="167655"/>
            <a:ext cx="5061857" cy="536151"/>
          </a:xfrm>
        </p:spPr>
        <p:txBody>
          <a:bodyPr/>
          <a:lstStyle/>
          <a:p>
            <a:r>
              <a:rPr lang="en-US" sz="2800"/>
              <a:t>architecture</a:t>
            </a:r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185AB600-E5B8-4AFD-A7DA-37E5D3AFF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88828" y="632522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6173E2-D05E-DB15-EB2B-26380B1AB74C}"/>
              </a:ext>
            </a:extLst>
          </p:cNvPr>
          <p:cNvSpPr/>
          <p:nvPr/>
        </p:nvSpPr>
        <p:spPr>
          <a:xfrm>
            <a:off x="3859870" y="4732939"/>
            <a:ext cx="1561352" cy="91735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43D88F-5E34-2652-1C12-266F6E16D975}"/>
              </a:ext>
            </a:extLst>
          </p:cNvPr>
          <p:cNvSpPr/>
          <p:nvPr/>
        </p:nvSpPr>
        <p:spPr>
          <a:xfrm>
            <a:off x="1293947" y="4541342"/>
            <a:ext cx="1666241" cy="1026160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7E2EB7-C4C8-833F-BC1B-7ED24B883E56}"/>
              </a:ext>
            </a:extLst>
          </p:cNvPr>
          <p:cNvSpPr/>
          <p:nvPr/>
        </p:nvSpPr>
        <p:spPr>
          <a:xfrm>
            <a:off x="816428" y="1594942"/>
            <a:ext cx="10657840" cy="1483360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F38A83-E00F-15AA-4853-BD1DBDD89CBD}"/>
              </a:ext>
            </a:extLst>
          </p:cNvPr>
          <p:cNvSpPr/>
          <p:nvPr/>
        </p:nvSpPr>
        <p:spPr>
          <a:xfrm>
            <a:off x="2125458" y="983163"/>
            <a:ext cx="722536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Main Pages </a:t>
            </a:r>
            <a:r>
              <a:rPr lang="en-US" sz="3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(visible layer)</a:t>
            </a:r>
            <a:endParaRPr lang="en-US" sz="3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2868B3-8D78-628F-D683-E606CF539540}"/>
              </a:ext>
            </a:extLst>
          </p:cNvPr>
          <p:cNvSpPr/>
          <p:nvPr/>
        </p:nvSpPr>
        <p:spPr>
          <a:xfrm>
            <a:off x="2504415" y="1814031"/>
            <a:ext cx="3154492" cy="10092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D5DDAE-EDB9-FF8E-6780-EE5216470F9C}"/>
              </a:ext>
            </a:extLst>
          </p:cNvPr>
          <p:cNvSpPr/>
          <p:nvPr/>
        </p:nvSpPr>
        <p:spPr>
          <a:xfrm>
            <a:off x="943063" y="1943481"/>
            <a:ext cx="1348802" cy="783772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Homepage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78AEE9-BD44-0CE0-243F-216DBA4F02E1}"/>
              </a:ext>
            </a:extLst>
          </p:cNvPr>
          <p:cNvSpPr/>
          <p:nvPr/>
        </p:nvSpPr>
        <p:spPr>
          <a:xfrm>
            <a:off x="2556060" y="1943481"/>
            <a:ext cx="1348802" cy="783772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ABB72D-E4D2-9546-FA43-DAD11100FA3F}"/>
              </a:ext>
            </a:extLst>
          </p:cNvPr>
          <p:cNvSpPr/>
          <p:nvPr/>
        </p:nvSpPr>
        <p:spPr>
          <a:xfrm>
            <a:off x="4066206" y="1951695"/>
            <a:ext cx="1501806" cy="783772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Registration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E3FDA3-D01A-8454-14AB-7CC5FF4A6E2F}"/>
              </a:ext>
            </a:extLst>
          </p:cNvPr>
          <p:cNvSpPr/>
          <p:nvPr/>
        </p:nvSpPr>
        <p:spPr>
          <a:xfrm>
            <a:off x="6566988" y="1708624"/>
            <a:ext cx="4744720" cy="12206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77CF60-9E0D-FF5B-DB59-693C42189A6F}"/>
              </a:ext>
            </a:extLst>
          </p:cNvPr>
          <p:cNvSpPr/>
          <p:nvPr/>
        </p:nvSpPr>
        <p:spPr>
          <a:xfrm>
            <a:off x="6715505" y="1943481"/>
            <a:ext cx="1348802" cy="783772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Search Form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A99E1C-910B-30C4-EE2F-546E7439D2C4}"/>
              </a:ext>
            </a:extLst>
          </p:cNvPr>
          <p:cNvSpPr/>
          <p:nvPr/>
        </p:nvSpPr>
        <p:spPr>
          <a:xfrm>
            <a:off x="8245618" y="1879859"/>
            <a:ext cx="1348802" cy="943008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Trial Specific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AC770F7-6F54-D76E-DD00-FED3BE64E5B0}"/>
              </a:ext>
            </a:extLst>
          </p:cNvPr>
          <p:cNvSpPr/>
          <p:nvPr/>
        </p:nvSpPr>
        <p:spPr>
          <a:xfrm>
            <a:off x="8064307" y="4701421"/>
            <a:ext cx="1561352" cy="86608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A22769-6CBD-523A-64A3-5B3807732580}"/>
              </a:ext>
            </a:extLst>
          </p:cNvPr>
          <p:cNvSpPr/>
          <p:nvPr/>
        </p:nvSpPr>
        <p:spPr>
          <a:xfrm>
            <a:off x="9778663" y="1951695"/>
            <a:ext cx="1348802" cy="783772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Search Results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F5876C0-AA53-E68B-A687-777F9C648D4A}"/>
              </a:ext>
            </a:extLst>
          </p:cNvPr>
          <p:cNvSpPr/>
          <p:nvPr/>
        </p:nvSpPr>
        <p:spPr>
          <a:xfrm>
            <a:off x="3792775" y="3536664"/>
            <a:ext cx="3768464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 Pages* </a:t>
            </a:r>
            <a:r>
              <a:rPr lang="en-US" sz="3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(invisible layer)</a:t>
            </a:r>
            <a:endParaRPr lang="en-US" sz="3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743E5A-155D-D146-2363-5AFF1683BE14}"/>
              </a:ext>
            </a:extLst>
          </p:cNvPr>
          <p:cNvSpPr/>
          <p:nvPr/>
        </p:nvSpPr>
        <p:spPr>
          <a:xfrm>
            <a:off x="5565733" y="4738470"/>
            <a:ext cx="1561352" cy="8608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02BC89B-D0F9-9B4B-7707-081B589CCD4A}"/>
              </a:ext>
            </a:extLst>
          </p:cNvPr>
          <p:cNvSpPr/>
          <p:nvPr/>
        </p:nvSpPr>
        <p:spPr>
          <a:xfrm>
            <a:off x="8170629" y="4781199"/>
            <a:ext cx="1348802" cy="699796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SQL Connect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C447483-01B1-90C5-6CE7-6925C156CC53}"/>
              </a:ext>
            </a:extLst>
          </p:cNvPr>
          <p:cNvSpPr/>
          <p:nvPr/>
        </p:nvSpPr>
        <p:spPr>
          <a:xfrm>
            <a:off x="1451057" y="4718033"/>
            <a:ext cx="1348802" cy="699796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Header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3FFBB4A-EB76-7141-766B-4F42FE6D5F08}"/>
              </a:ext>
            </a:extLst>
          </p:cNvPr>
          <p:cNvSpPr/>
          <p:nvPr/>
        </p:nvSpPr>
        <p:spPr>
          <a:xfrm>
            <a:off x="5658907" y="4819009"/>
            <a:ext cx="1348802" cy="699796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Login Handler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4367862-FA20-A43D-A7F2-D17845954940}"/>
              </a:ext>
            </a:extLst>
          </p:cNvPr>
          <p:cNvSpPr/>
          <p:nvPr/>
        </p:nvSpPr>
        <p:spPr>
          <a:xfrm>
            <a:off x="3841247" y="5807701"/>
            <a:ext cx="1561352" cy="8608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F43246-AC4F-CBB8-28CD-2AD825B10A49}"/>
              </a:ext>
            </a:extLst>
          </p:cNvPr>
          <p:cNvSpPr/>
          <p:nvPr/>
        </p:nvSpPr>
        <p:spPr>
          <a:xfrm>
            <a:off x="3896889" y="5883214"/>
            <a:ext cx="1440865" cy="699796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Registration Handler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7E18234-42D5-03A0-6AFD-6F2D500A8902}"/>
              </a:ext>
            </a:extLst>
          </p:cNvPr>
          <p:cNvSpPr/>
          <p:nvPr/>
        </p:nvSpPr>
        <p:spPr>
          <a:xfrm>
            <a:off x="3927908" y="4819009"/>
            <a:ext cx="1409846" cy="756847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Login Captcha Handler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2801D23-2E3B-CA0C-9287-DE478D3371EF}"/>
              </a:ext>
            </a:extLst>
          </p:cNvPr>
          <p:cNvSpPr/>
          <p:nvPr/>
        </p:nvSpPr>
        <p:spPr>
          <a:xfrm>
            <a:off x="8168427" y="5929033"/>
            <a:ext cx="1348802" cy="699796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Logout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2DF224-6C7C-D200-27A5-644579BC3B89}"/>
              </a:ext>
            </a:extLst>
          </p:cNvPr>
          <p:cNvSpPr/>
          <p:nvPr/>
        </p:nvSpPr>
        <p:spPr>
          <a:xfrm>
            <a:off x="5570591" y="5805666"/>
            <a:ext cx="1561352" cy="8608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A9472DC-747E-08C2-C542-8DBB2CFBA21A}"/>
              </a:ext>
            </a:extLst>
          </p:cNvPr>
          <p:cNvSpPr/>
          <p:nvPr/>
        </p:nvSpPr>
        <p:spPr>
          <a:xfrm>
            <a:off x="5658907" y="5923893"/>
            <a:ext cx="1348802" cy="699796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Application Functions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8092C10-D4A1-0872-D3A0-4B4EC6BE1DAB}"/>
              </a:ext>
            </a:extLst>
          </p:cNvPr>
          <p:cNvCxnSpPr>
            <a:stCxn id="6" idx="0"/>
          </p:cNvCxnSpPr>
          <p:nvPr/>
        </p:nvCxnSpPr>
        <p:spPr>
          <a:xfrm flipV="1">
            <a:off x="2127068" y="3078302"/>
            <a:ext cx="20320" cy="146304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2B74B05-EC68-154C-1D79-BB426738237D}"/>
              </a:ext>
            </a:extLst>
          </p:cNvPr>
          <p:cNvCxnSpPr>
            <a:stCxn id="17" idx="0"/>
          </p:cNvCxnSpPr>
          <p:nvPr/>
        </p:nvCxnSpPr>
        <p:spPr>
          <a:xfrm flipH="1" flipV="1">
            <a:off x="8842828" y="2918381"/>
            <a:ext cx="2155" cy="178304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37B0838A-DE74-49EE-8246-3118BE78CA04}"/>
              </a:ext>
            </a:extLst>
          </p:cNvPr>
          <p:cNvCxnSpPr>
            <a:cxnSpLocks/>
          </p:cNvCxnSpPr>
          <p:nvPr/>
        </p:nvCxnSpPr>
        <p:spPr>
          <a:xfrm rot="10800000">
            <a:off x="3421974" y="2823324"/>
            <a:ext cx="351015" cy="2891498"/>
          </a:xfrm>
          <a:prstGeom prst="bentConnector2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6290C91-B26A-D287-9390-D7C0A5C11C6F}"/>
              </a:ext>
            </a:extLst>
          </p:cNvPr>
          <p:cNvCxnSpPr>
            <a:stCxn id="29" idx="0"/>
            <a:endCxn id="23" idx="2"/>
          </p:cNvCxnSpPr>
          <p:nvPr/>
        </p:nvCxnSpPr>
        <p:spPr>
          <a:xfrm flipV="1">
            <a:off x="6333308" y="5518805"/>
            <a:ext cx="0" cy="40508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E5AB42F-4F92-0B59-3E00-44807FA1691E}"/>
              </a:ext>
            </a:extLst>
          </p:cNvPr>
          <p:cNvCxnSpPr>
            <a:stCxn id="29" idx="1"/>
          </p:cNvCxnSpPr>
          <p:nvPr/>
        </p:nvCxnSpPr>
        <p:spPr>
          <a:xfrm flipH="1" flipV="1">
            <a:off x="5363319" y="6268119"/>
            <a:ext cx="295588" cy="56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0CEA842B-2CF3-C001-1FB3-6CEECA324B90}"/>
              </a:ext>
            </a:extLst>
          </p:cNvPr>
          <p:cNvCxnSpPr>
            <a:stCxn id="17" idx="1"/>
          </p:cNvCxnSpPr>
          <p:nvPr/>
        </p:nvCxnSpPr>
        <p:spPr>
          <a:xfrm rot="10800000" flipV="1">
            <a:off x="7283631" y="5134462"/>
            <a:ext cx="780676" cy="580360"/>
          </a:xfrm>
          <a:prstGeom prst="bentConnector3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9A0509C-83FF-D352-6988-788698480F58}"/>
              </a:ext>
            </a:extLst>
          </p:cNvPr>
          <p:cNvCxnSpPr/>
          <p:nvPr/>
        </p:nvCxnSpPr>
        <p:spPr>
          <a:xfrm flipH="1" flipV="1">
            <a:off x="5239699" y="5535112"/>
            <a:ext cx="460703" cy="4256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D301E4EF-D762-088B-5D06-85FAB1058066}"/>
              </a:ext>
            </a:extLst>
          </p:cNvPr>
          <p:cNvSpPr/>
          <p:nvPr/>
        </p:nvSpPr>
        <p:spPr>
          <a:xfrm>
            <a:off x="6535474" y="1715030"/>
            <a:ext cx="4776234" cy="1203352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CB771A0-137C-835A-A046-79457BE9D10A}"/>
              </a:ext>
            </a:extLst>
          </p:cNvPr>
          <p:cNvSpPr/>
          <p:nvPr/>
        </p:nvSpPr>
        <p:spPr>
          <a:xfrm>
            <a:off x="3722048" y="4613882"/>
            <a:ext cx="3529458" cy="2179465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88D7FAF-4592-5473-BF1A-F722D98BEF88}"/>
              </a:ext>
            </a:extLst>
          </p:cNvPr>
          <p:cNvSpPr/>
          <p:nvPr/>
        </p:nvSpPr>
        <p:spPr>
          <a:xfrm>
            <a:off x="2485682" y="1796408"/>
            <a:ext cx="3170845" cy="1026460"/>
          </a:xfrm>
          <a:prstGeom prst="rect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106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62"/>
            <a:ext cx="10515600" cy="899275"/>
          </a:xfrm>
        </p:spPr>
        <p:txBody>
          <a:bodyPr/>
          <a:lstStyle/>
          <a:p>
            <a:r>
              <a:rPr lang="en-ZA" sz="3200"/>
              <a:t>DATA management</a:t>
            </a:r>
            <a:endParaRPr lang="en-US" sz="3200"/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5370" y="2466092"/>
            <a:ext cx="11418543" cy="2835590"/>
          </a:xfrm>
        </p:spPr>
        <p:txBody>
          <a:bodyPr lIns="91440" tIns="45720" rIns="91440" bIns="4572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Trial Details scraped from Clinicaltrials.gov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Institution, Site, Personnel and Publication information manually gathered or scraped from verified sites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Database set up with independent entities linked together with bridge tables to connect trial details to supplementary information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ZA" sz="240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626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>
            <a:extLst>
              <a:ext uri="{FF2B5EF4-FFF2-40B4-BE49-F238E27FC236}">
                <a16:creationId xmlns:a16="http://schemas.microsoft.com/office/drawing/2014/main" id="{F580F041-DC12-4416-8D50-10D5CB880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62"/>
            <a:ext cx="10515600" cy="899275"/>
          </a:xfrm>
        </p:spPr>
        <p:txBody>
          <a:bodyPr/>
          <a:lstStyle/>
          <a:p>
            <a:r>
              <a:rPr lang="en-ZA" sz="3200"/>
              <a:t>Security</a:t>
            </a:r>
            <a:endParaRPr lang="en-US" sz="3200"/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AAB80485-19C5-4162-A7D1-C16C0A37DB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5370" y="2466092"/>
            <a:ext cx="11418543" cy="2835590"/>
          </a:xfrm>
        </p:spPr>
        <p:txBody>
          <a:bodyPr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ZA" sz="2400"/>
              <a:t>Password hashing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ZA" sz="2400"/>
              <a:t>Prepared Statements to prevent SQL injection on all pages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ZA" sz="2400"/>
              <a:t>Captcha login to prevent bot spamming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ZA" sz="2400"/>
              <a:t>Headers &amp; Session Instantiation: </a:t>
            </a:r>
            <a:r>
              <a:rPr lang="en-US" sz="2400"/>
              <a:t>Ensures pages cannot be accessed unless user is registered and logged in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ZA" sz="240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57CD656-D89A-42CD-A918-0CA133A22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87306C-81BA-4795-A5CA-9392456A8C1E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0" name="Picture 4" descr="Android Robot Symbol - Free vector graphic on Pixabay">
            <a:extLst>
              <a:ext uri="{FF2B5EF4-FFF2-40B4-BE49-F238E27FC236}">
                <a16:creationId xmlns:a16="http://schemas.microsoft.com/office/drawing/2014/main" id="{1A2104BE-434D-778B-2C97-978587ACC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910598"/>
            <a:ext cx="628314" cy="628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B45B83C-902F-3544-CB52-0DC1DA0B9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071" y="5834059"/>
            <a:ext cx="1475786" cy="7048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Picture 4" descr="Android Robot Symbol - Free vector graphic on Pixabay">
            <a:extLst>
              <a:ext uri="{FF2B5EF4-FFF2-40B4-BE49-F238E27FC236}">
                <a16:creationId xmlns:a16="http://schemas.microsoft.com/office/drawing/2014/main" id="{D8086C30-23CF-240A-4F86-6704B2A45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914" y="5834059"/>
            <a:ext cx="628314" cy="628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0892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D0E9"/>
      </a:accent1>
      <a:accent2>
        <a:srgbClr val="476977"/>
      </a:accent2>
      <a:accent3>
        <a:srgbClr val="79BBE9"/>
      </a:accent3>
      <a:accent4>
        <a:srgbClr val="6B8043"/>
      </a:accent4>
      <a:accent5>
        <a:srgbClr val="9ACF21"/>
      </a:accent5>
      <a:accent6>
        <a:srgbClr val="CFDCA5"/>
      </a:accent6>
      <a:hlink>
        <a:srgbClr val="0563C1"/>
      </a:hlink>
      <a:folHlink>
        <a:srgbClr val="954F72"/>
      </a:folHlink>
    </a:clrScheme>
    <a:fontScheme name="Custom 26">
      <a:majorFont>
        <a:latin typeface="Tenorite Bold"/>
        <a:ea typeface=""/>
        <a:cs typeface=""/>
      </a:majorFont>
      <a:minorFont>
        <a:latin typeface="Tenorite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een Pitch Deck_TM16411175_Win32_JC_SL_v3" id="{8B4DAF89-59FE-4064-AB7A-372A9529B50F}" vid="{3DF83A45-BE94-4B01-94A1-C38A7DA6C9D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1B15C2-B622-4464-872A-FFB13E3A35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439292-23DE-4FBC-B000-AFED89AC64F3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065F1115-A9D1-4ADF-878E-8B9CEB141684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Application>Microsoft Office PowerPoint</Application>
  <PresentationFormat>Widescreen</PresentationFormat>
  <Slides>16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CLINICAL  TRIAL  SEARCH  SUITE</vt:lpstr>
      <vt:lpstr>ABOUT THE APPLICATION</vt:lpstr>
      <vt:lpstr>WHO ARE OUR USERS</vt:lpstr>
      <vt:lpstr>Multivariate search</vt:lpstr>
      <vt:lpstr>How are we different</vt:lpstr>
      <vt:lpstr>Technical specs</vt:lpstr>
      <vt:lpstr>architecture</vt:lpstr>
      <vt:lpstr>DATA management</vt:lpstr>
      <vt:lpstr>Security</vt:lpstr>
      <vt:lpstr>Search input &amp; RESULTS</vt:lpstr>
      <vt:lpstr>stylization</vt:lpstr>
      <vt:lpstr>HOW IS OUR SEARCH SUITE DIFFERENT</vt:lpstr>
      <vt:lpstr>responsibilities</vt:lpstr>
      <vt:lpstr>POTENTIAL ISSUES</vt:lpstr>
      <vt:lpstr>FUTURE PROSPECTS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Koshy</dc:creator>
  <cp:revision>13</cp:revision>
  <dcterms:created xsi:type="dcterms:W3CDTF">2023-04-18T21:14:45Z</dcterms:created>
  <dcterms:modified xsi:type="dcterms:W3CDTF">2023-04-19T21:52:38Z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